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955" r:id="rId2"/>
    <p:sldId id="953" r:id="rId3"/>
    <p:sldId id="316" r:id="rId4"/>
    <p:sldId id="939" r:id="rId5"/>
    <p:sldId id="942" r:id="rId6"/>
    <p:sldId id="943" r:id="rId7"/>
    <p:sldId id="300" r:id="rId8"/>
    <p:sldId id="945" r:id="rId9"/>
    <p:sldId id="946" r:id="rId10"/>
    <p:sldId id="327" r:id="rId11"/>
    <p:sldId id="947" r:id="rId12"/>
    <p:sldId id="371" r:id="rId13"/>
    <p:sldId id="962" r:id="rId14"/>
    <p:sldId id="949" r:id="rId15"/>
    <p:sldId id="950" r:id="rId16"/>
    <p:sldId id="579" r:id="rId17"/>
    <p:sldId id="951" r:id="rId18"/>
    <p:sldId id="952" r:id="rId19"/>
    <p:sldId id="630" r:id="rId20"/>
    <p:sldId id="425" r:id="rId21"/>
    <p:sldId id="95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27"/>
    <a:srgbClr val="FF0200"/>
    <a:srgbClr val="619FA6"/>
    <a:srgbClr val="F28781"/>
    <a:srgbClr val="FF002D"/>
    <a:srgbClr val="FFEF01"/>
    <a:srgbClr val="FF0E0D"/>
    <a:srgbClr val="F74427"/>
    <a:srgbClr val="954BC3"/>
    <a:srgbClr val="F35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340"/>
  </p:normalViewPr>
  <p:slideViewPr>
    <p:cSldViewPr snapToGrid="0">
      <p:cViewPr varScale="1">
        <p:scale>
          <a:sx n="125" d="100"/>
          <a:sy n="125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9T16:20:10.955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A630-5EF8-4E47-B1AC-5F2619B2C48C}" type="datetimeFigureOut">
              <a:rPr lang="en-US" smtClean="0"/>
              <a:t>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FF8C7-A8DC-4C34-A22E-315180C324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8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F8C7-A8DC-4C34-A22E-315180C324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72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8DAF5-BF89-4988-A89B-C7A850AA802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19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8DAF5-BF89-4988-A89B-C7A850AA802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17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F8C7-A8DC-4C34-A22E-315180C324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4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9ED3D1-1D7A-43DF-8009-F4E7F09FD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9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E0A7B641-27F9-4F85-BB74-0470149DA1CB}"/>
              </a:ext>
            </a:extLst>
          </p:cNvPr>
          <p:cNvSpPr/>
          <p:nvPr userDrawn="1"/>
        </p:nvSpPr>
        <p:spPr>
          <a:xfrm rot="5400000">
            <a:off x="158154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B0FAAF3-1333-4216-854E-3CD911A45693}"/>
              </a:ext>
            </a:extLst>
          </p:cNvPr>
          <p:cNvSpPr txBox="1"/>
          <p:nvPr userDrawn="1"/>
        </p:nvSpPr>
        <p:spPr>
          <a:xfrm>
            <a:off x="241708" y="6517942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  <p:graphicFrame>
        <p:nvGraphicFramePr>
          <p:cNvPr id="20" name="Tabela 20">
            <a:extLst>
              <a:ext uri="{FF2B5EF4-FFF2-40B4-BE49-F238E27FC236}">
                <a16:creationId xmlns:a16="http://schemas.microsoft.com/office/drawing/2014/main" id="{2EF8D3B5-3B78-480D-9390-D0F89E698AA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86549165"/>
              </p:ext>
            </p:extLst>
          </p:nvPr>
        </p:nvGraphicFramePr>
        <p:xfrm>
          <a:off x="892308" y="757687"/>
          <a:ext cx="10407384" cy="5210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68">
                  <a:extLst>
                    <a:ext uri="{9D8B030D-6E8A-4147-A177-3AD203B41FA5}">
                      <a16:colId xmlns:a16="http://schemas.microsoft.com/office/drawing/2014/main" val="2917421422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3996322694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3554299192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812136748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1117716553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1881749552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3467579180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2995659480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3395364813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2290795778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3666386896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1997487338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848562911"/>
                    </a:ext>
                  </a:extLst>
                </a:gridCol>
              </a:tblGrid>
              <a:tr h="74428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952792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158926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888200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106598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726829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744197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098149"/>
                  </a:ext>
                </a:extLst>
              </a:tr>
            </a:tbl>
          </a:graphicData>
        </a:graphic>
      </p:graphicFrame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1322F5E9-9D95-41C6-8A92-05A8AD6BF3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5621" y="1494343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 dirty="0"/>
          </a:p>
        </p:txBody>
      </p:sp>
      <p:sp>
        <p:nvSpPr>
          <p:cNvPr id="7" name="Espaço Reservado para Imagem 5">
            <a:extLst>
              <a:ext uri="{FF2B5EF4-FFF2-40B4-BE49-F238E27FC236}">
                <a16:creationId xmlns:a16="http://schemas.microsoft.com/office/drawing/2014/main" id="{27AEE6D2-27B9-431B-BCD7-EFD645922A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19087" y="1342236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/>
          </a:p>
        </p:txBody>
      </p:sp>
      <p:sp>
        <p:nvSpPr>
          <p:cNvPr id="8" name="Espaço Reservado para Imagem 5">
            <a:extLst>
              <a:ext uri="{FF2B5EF4-FFF2-40B4-BE49-F238E27FC236}">
                <a16:creationId xmlns:a16="http://schemas.microsoft.com/office/drawing/2014/main" id="{1CE82CA5-0A52-46F9-AE53-BCC259247E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62534" y="3237568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/>
          </a:p>
        </p:txBody>
      </p:sp>
      <p:sp>
        <p:nvSpPr>
          <p:cNvPr id="9" name="Espaço Reservado para Imagem 5">
            <a:extLst>
              <a:ext uri="{FF2B5EF4-FFF2-40B4-BE49-F238E27FC236}">
                <a16:creationId xmlns:a16="http://schemas.microsoft.com/office/drawing/2014/main" id="{7E6E959A-E35E-452C-BE69-7A0AC647DF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2121" y="2792062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 dirty="0"/>
          </a:p>
        </p:txBody>
      </p:sp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id="{ED3B3098-AF34-4B15-BD3D-8E0ED65D4E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2534" y="1564430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 dirty="0"/>
          </a:p>
        </p:txBody>
      </p:sp>
      <p:sp>
        <p:nvSpPr>
          <p:cNvPr id="17" name="Espaço Reservado para Imagem 5">
            <a:extLst>
              <a:ext uri="{FF2B5EF4-FFF2-40B4-BE49-F238E27FC236}">
                <a16:creationId xmlns:a16="http://schemas.microsoft.com/office/drawing/2014/main" id="{AC611736-618C-41CF-A9A9-159EAC64C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3000" y="4184684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 dirty="0"/>
          </a:p>
        </p:txBody>
      </p:sp>
      <p:sp>
        <p:nvSpPr>
          <p:cNvPr id="19" name="Espaço Reservado para Imagem 5">
            <a:extLst>
              <a:ext uri="{FF2B5EF4-FFF2-40B4-BE49-F238E27FC236}">
                <a16:creationId xmlns:a16="http://schemas.microsoft.com/office/drawing/2014/main" id="{519BAF90-9628-4108-A723-024B5843D5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89173" y="1744179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 dirty="0"/>
          </a:p>
        </p:txBody>
      </p:sp>
      <p:sp>
        <p:nvSpPr>
          <p:cNvPr id="24" name="Espaço Reservado para Imagem 5">
            <a:extLst>
              <a:ext uri="{FF2B5EF4-FFF2-40B4-BE49-F238E27FC236}">
                <a16:creationId xmlns:a16="http://schemas.microsoft.com/office/drawing/2014/main" id="{8E39CAF1-9D7E-4272-AC25-D6CB007A0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55751" y="3264095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/>
          </a:p>
        </p:txBody>
      </p:sp>
      <p:sp>
        <p:nvSpPr>
          <p:cNvPr id="25" name="Espaço Reservado para Imagem 5">
            <a:extLst>
              <a:ext uri="{FF2B5EF4-FFF2-40B4-BE49-F238E27FC236}">
                <a16:creationId xmlns:a16="http://schemas.microsoft.com/office/drawing/2014/main" id="{8E9DC9ED-FDBB-410D-BE6B-C65150FBE8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225837" y="3666038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659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E0A7B641-27F9-4F85-BB74-0470149DA1CB}"/>
              </a:ext>
            </a:extLst>
          </p:cNvPr>
          <p:cNvSpPr/>
          <p:nvPr userDrawn="1"/>
        </p:nvSpPr>
        <p:spPr>
          <a:xfrm rot="5400000">
            <a:off x="158154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B0FAAF3-1333-4216-854E-3CD911A45693}"/>
              </a:ext>
            </a:extLst>
          </p:cNvPr>
          <p:cNvSpPr txBox="1"/>
          <p:nvPr userDrawn="1"/>
        </p:nvSpPr>
        <p:spPr>
          <a:xfrm>
            <a:off x="208456" y="6476377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</p:spTree>
    <p:extLst>
      <p:ext uri="{BB962C8B-B14F-4D97-AF65-F5344CB8AC3E}">
        <p14:creationId xmlns:p14="http://schemas.microsoft.com/office/powerpoint/2010/main" val="1875930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6769064B-67FB-40D2-B3FC-C81ACC9481BE}"/>
              </a:ext>
            </a:extLst>
          </p:cNvPr>
          <p:cNvSpPr/>
          <p:nvPr userDrawn="1"/>
        </p:nvSpPr>
        <p:spPr>
          <a:xfrm>
            <a:off x="11879100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207B2C-6C90-42F7-8314-84991C555269}"/>
              </a:ext>
            </a:extLst>
          </p:cNvPr>
          <p:cNvSpPr txBox="1"/>
          <p:nvPr userDrawn="1"/>
        </p:nvSpPr>
        <p:spPr>
          <a:xfrm>
            <a:off x="9760405" y="6476379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</p:spTree>
    <p:extLst>
      <p:ext uri="{BB962C8B-B14F-4D97-AF65-F5344CB8AC3E}">
        <p14:creationId xmlns:p14="http://schemas.microsoft.com/office/powerpoint/2010/main" val="3592516191"/>
      </p:ext>
    </p:extLst>
  </p:cSld>
  <p:clrMapOvr>
    <a:masterClrMapping/>
  </p:clrMapOvr>
  <p:transition spd="slow" advClick="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6769064B-67FB-40D2-B3FC-C81ACC9481BE}"/>
              </a:ext>
            </a:extLst>
          </p:cNvPr>
          <p:cNvSpPr/>
          <p:nvPr userDrawn="1"/>
        </p:nvSpPr>
        <p:spPr>
          <a:xfrm>
            <a:off x="11879100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207B2C-6C90-42F7-8314-84991C555269}"/>
              </a:ext>
            </a:extLst>
          </p:cNvPr>
          <p:cNvSpPr txBox="1"/>
          <p:nvPr userDrawn="1"/>
        </p:nvSpPr>
        <p:spPr>
          <a:xfrm>
            <a:off x="9760405" y="6476379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  <p:sp>
        <p:nvSpPr>
          <p:cNvPr id="4" name="Circle: Hollow 33">
            <a:extLst>
              <a:ext uri="{FF2B5EF4-FFF2-40B4-BE49-F238E27FC236}">
                <a16:creationId xmlns:a16="http://schemas.microsoft.com/office/drawing/2014/main" id="{4C3FFCD4-09BE-47E9-BC3E-ED67DAAEFD2D}"/>
              </a:ext>
            </a:extLst>
          </p:cNvPr>
          <p:cNvSpPr/>
          <p:nvPr userDrawn="1"/>
        </p:nvSpPr>
        <p:spPr>
          <a:xfrm>
            <a:off x="-4891141" y="-1581302"/>
            <a:ext cx="10020604" cy="10020604"/>
          </a:xfrm>
          <a:prstGeom prst="donut">
            <a:avLst>
              <a:gd name="adj" fmla="val 13144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716490671"/>
      </p:ext>
    </p:extLst>
  </p:cSld>
  <p:clrMapOvr>
    <a:masterClrMapping/>
  </p:clrMapOvr>
  <p:transition spd="slow" advClick="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9A32221-5911-4E9F-8E9D-255068D9CA17}"/>
              </a:ext>
            </a:extLst>
          </p:cNvPr>
          <p:cNvSpPr/>
          <p:nvPr userDrawn="1"/>
        </p:nvSpPr>
        <p:spPr>
          <a:xfrm rot="5400000">
            <a:off x="158154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BD6F38-A7A7-4218-918E-F7AD2170FB6A}"/>
              </a:ext>
            </a:extLst>
          </p:cNvPr>
          <p:cNvSpPr txBox="1"/>
          <p:nvPr userDrawn="1"/>
        </p:nvSpPr>
        <p:spPr>
          <a:xfrm>
            <a:off x="208456" y="6468064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</p:spTree>
    <p:extLst>
      <p:ext uri="{BB962C8B-B14F-4D97-AF65-F5344CB8AC3E}">
        <p14:creationId xmlns:p14="http://schemas.microsoft.com/office/powerpoint/2010/main" val="136742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07C35761-7C96-4A0E-A668-75F2252E5D70}"/>
              </a:ext>
            </a:extLst>
          </p:cNvPr>
          <p:cNvSpPr/>
          <p:nvPr userDrawn="1"/>
        </p:nvSpPr>
        <p:spPr>
          <a:xfrm rot="5400000">
            <a:off x="158154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FF8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0A9EF3-7E32-0F4E-BF0B-B4E25B213D80}"/>
              </a:ext>
            </a:extLst>
          </p:cNvPr>
          <p:cNvSpPr/>
          <p:nvPr userDrawn="1"/>
        </p:nvSpPr>
        <p:spPr>
          <a:xfrm>
            <a:off x="-114300" y="-16326"/>
            <a:ext cx="428038" cy="6972300"/>
          </a:xfrm>
          <a:prstGeom prst="rect">
            <a:avLst/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178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D4DC2E-993C-42E4-A35A-981CC2C9AD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47784" y="442454"/>
            <a:ext cx="2482644" cy="5943600"/>
          </a:xfrm>
          <a:custGeom>
            <a:avLst/>
            <a:gdLst>
              <a:gd name="connsiteX0" fmla="*/ 0 w 2482644"/>
              <a:gd name="connsiteY0" fmla="*/ 0 h 3934132"/>
              <a:gd name="connsiteX1" fmla="*/ 2482644 w 2482644"/>
              <a:gd name="connsiteY1" fmla="*/ 0 h 3934132"/>
              <a:gd name="connsiteX2" fmla="*/ 2482644 w 2482644"/>
              <a:gd name="connsiteY2" fmla="*/ 3934132 h 3934132"/>
              <a:gd name="connsiteX3" fmla="*/ 0 w 2482644"/>
              <a:gd name="connsiteY3" fmla="*/ 3934132 h 393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2644" h="3934132">
                <a:moveTo>
                  <a:pt x="0" y="0"/>
                </a:moveTo>
                <a:lnTo>
                  <a:pt x="2482644" y="0"/>
                </a:lnTo>
                <a:lnTo>
                  <a:pt x="2482644" y="3934132"/>
                </a:lnTo>
                <a:lnTo>
                  <a:pt x="0" y="39341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E4B512-AB41-4205-99B7-BDA5445AAD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8036" y="442454"/>
            <a:ext cx="2669457" cy="2123767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047D7D0-81D2-4352-A35C-C445B388EF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036" y="2684209"/>
            <a:ext cx="2669457" cy="3701845"/>
          </a:xfrm>
          <a:custGeom>
            <a:avLst/>
            <a:gdLst>
              <a:gd name="connsiteX0" fmla="*/ 0 w 2669457"/>
              <a:gd name="connsiteY0" fmla="*/ 0 h 3701845"/>
              <a:gd name="connsiteX1" fmla="*/ 2669457 w 2669457"/>
              <a:gd name="connsiteY1" fmla="*/ 0 h 3701845"/>
              <a:gd name="connsiteX2" fmla="*/ 2669457 w 2669457"/>
              <a:gd name="connsiteY2" fmla="*/ 3701845 h 3701845"/>
              <a:gd name="connsiteX3" fmla="*/ 0 w 2669457"/>
              <a:gd name="connsiteY3" fmla="*/ 3701845 h 370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3701845">
                <a:moveTo>
                  <a:pt x="0" y="0"/>
                </a:moveTo>
                <a:lnTo>
                  <a:pt x="2669457" y="0"/>
                </a:lnTo>
                <a:lnTo>
                  <a:pt x="2669457" y="3701845"/>
                </a:lnTo>
                <a:lnTo>
                  <a:pt x="0" y="37018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4B6B1DF3-4AA1-461E-A541-484F5DD6B8D0}"/>
              </a:ext>
            </a:extLst>
          </p:cNvPr>
          <p:cNvSpPr/>
          <p:nvPr userDrawn="1"/>
        </p:nvSpPr>
        <p:spPr>
          <a:xfrm>
            <a:off x="11837536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6BB7529-8FB1-4353-9015-BC6448CA1778}"/>
              </a:ext>
            </a:extLst>
          </p:cNvPr>
          <p:cNvSpPr txBox="1"/>
          <p:nvPr userDrawn="1"/>
        </p:nvSpPr>
        <p:spPr>
          <a:xfrm>
            <a:off x="9680667" y="6517942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</p:spTree>
    <p:extLst>
      <p:ext uri="{BB962C8B-B14F-4D97-AF65-F5344CB8AC3E}">
        <p14:creationId xmlns:p14="http://schemas.microsoft.com/office/powerpoint/2010/main" val="89977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373D8D15-B210-4AF4-B15E-27BA5F81F47F}"/>
              </a:ext>
            </a:extLst>
          </p:cNvPr>
          <p:cNvSpPr/>
          <p:nvPr userDrawn="1"/>
        </p:nvSpPr>
        <p:spPr>
          <a:xfrm>
            <a:off x="-56181" y="695325"/>
            <a:ext cx="5306377" cy="6229350"/>
          </a:xfrm>
          <a:custGeom>
            <a:avLst/>
            <a:gdLst>
              <a:gd name="connsiteX0" fmla="*/ 48577 w 5306377"/>
              <a:gd name="connsiteY0" fmla="*/ 6143625 h 6162675"/>
              <a:gd name="connsiteX1" fmla="*/ 48577 w 5306377"/>
              <a:gd name="connsiteY1" fmla="*/ 0 h 6162675"/>
              <a:gd name="connsiteX2" fmla="*/ 48577 w 5306377"/>
              <a:gd name="connsiteY2" fmla="*/ 9525 h 6162675"/>
              <a:gd name="connsiteX3" fmla="*/ 4020502 w 5306377"/>
              <a:gd name="connsiteY3" fmla="*/ 1066800 h 6162675"/>
              <a:gd name="connsiteX4" fmla="*/ 3887152 w 5306377"/>
              <a:gd name="connsiteY4" fmla="*/ 4333875 h 6162675"/>
              <a:gd name="connsiteX5" fmla="*/ 5306377 w 5306377"/>
              <a:gd name="connsiteY5" fmla="*/ 6162675 h 6162675"/>
              <a:gd name="connsiteX6" fmla="*/ 48577 w 5306377"/>
              <a:gd name="connsiteY6" fmla="*/ 6143625 h 616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06377" h="6162675">
                <a:moveTo>
                  <a:pt x="48577" y="6143625"/>
                </a:moveTo>
                <a:cubicBezTo>
                  <a:pt x="6508" y="3586162"/>
                  <a:pt x="-35561" y="1028700"/>
                  <a:pt x="48577" y="0"/>
                </a:cubicBezTo>
                <a:lnTo>
                  <a:pt x="48577" y="9525"/>
                </a:lnTo>
                <a:cubicBezTo>
                  <a:pt x="710565" y="187325"/>
                  <a:pt x="3380740" y="346075"/>
                  <a:pt x="4020502" y="1066800"/>
                </a:cubicBezTo>
                <a:cubicBezTo>
                  <a:pt x="4660264" y="1787525"/>
                  <a:pt x="3672839" y="3484562"/>
                  <a:pt x="3887152" y="4333875"/>
                </a:cubicBezTo>
                <a:cubicBezTo>
                  <a:pt x="4101465" y="5183188"/>
                  <a:pt x="5134927" y="5857875"/>
                  <a:pt x="5306377" y="6162675"/>
                </a:cubicBezTo>
                <a:lnTo>
                  <a:pt x="48577" y="6143625"/>
                </a:lnTo>
                <a:close/>
              </a:path>
            </a:pathLst>
          </a:cu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FC6D7507-B6C2-400B-BE93-B2F49F4A2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60" y="1229903"/>
            <a:ext cx="3745846" cy="3016265"/>
          </a:xfrm>
          <a:prstGeom prst="rect">
            <a:avLst/>
          </a:prstGeom>
        </p:spPr>
      </p:pic>
      <p:pic>
        <p:nvPicPr>
          <p:cNvPr id="5" name="Imagem 4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939625C7-1A9F-4595-BF16-09CF6BD15B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786" y="1603224"/>
            <a:ext cx="3099830" cy="3864036"/>
          </a:xfrm>
          <a:prstGeom prst="rect">
            <a:avLst/>
          </a:prstGeom>
        </p:spPr>
      </p:pic>
      <p:pic>
        <p:nvPicPr>
          <p:cNvPr id="6" name="Imagem 5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12F81A54-7D2A-4402-8442-42B10F26E6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85" y="4570607"/>
            <a:ext cx="2520560" cy="2029629"/>
          </a:xfrm>
          <a:prstGeom prst="rect">
            <a:avLst/>
          </a:prstGeom>
        </p:spPr>
      </p:pic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7278A2B5-1E84-4798-89D8-86552374180E}"/>
              </a:ext>
            </a:extLst>
          </p:cNvPr>
          <p:cNvSpPr/>
          <p:nvPr userDrawn="1"/>
        </p:nvSpPr>
        <p:spPr>
          <a:xfrm>
            <a:off x="11837536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7F283F5-9FD2-4444-9FFA-AE42648040C0}"/>
              </a:ext>
            </a:extLst>
          </p:cNvPr>
          <p:cNvSpPr txBox="1"/>
          <p:nvPr userDrawn="1"/>
        </p:nvSpPr>
        <p:spPr>
          <a:xfrm>
            <a:off x="9680667" y="6517942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3F4494A6-5412-49B7-9357-866997911B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0764" y="2707920"/>
            <a:ext cx="2606464" cy="17156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283AAE19-821A-4B82-9037-6731F7AAD8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46603" y="1864134"/>
            <a:ext cx="2149397" cy="1668645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41202BC2-206A-4BCC-B544-AE8A7EFBF8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9495" y="5005918"/>
            <a:ext cx="1418740" cy="1101413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828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B68F07-E6D3-4A17-B565-3830CD25D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1775" y="476864"/>
            <a:ext cx="5360225" cy="6381134"/>
          </a:xfrm>
          <a:custGeom>
            <a:avLst/>
            <a:gdLst>
              <a:gd name="connsiteX0" fmla="*/ 2685441 w 5360225"/>
              <a:gd name="connsiteY0" fmla="*/ 0 h 6381134"/>
              <a:gd name="connsiteX1" fmla="*/ 4584335 w 5360225"/>
              <a:gd name="connsiteY1" fmla="*/ 786547 h 6381134"/>
              <a:gd name="connsiteX2" fmla="*/ 5360225 w 5360225"/>
              <a:gd name="connsiteY2" fmla="*/ 1562438 h 6381134"/>
              <a:gd name="connsiteX3" fmla="*/ 5360225 w 5360225"/>
              <a:gd name="connsiteY3" fmla="*/ 6381134 h 6381134"/>
              <a:gd name="connsiteX4" fmla="*/ 2583349 w 5360225"/>
              <a:gd name="connsiteY4" fmla="*/ 6381134 h 6381134"/>
              <a:gd name="connsiteX5" fmla="*/ 786548 w 5360225"/>
              <a:gd name="connsiteY5" fmla="*/ 4584332 h 6381134"/>
              <a:gd name="connsiteX6" fmla="*/ 0 w 5360225"/>
              <a:gd name="connsiteY6" fmla="*/ 2685440 h 6381134"/>
              <a:gd name="connsiteX7" fmla="*/ 786548 w 5360225"/>
              <a:gd name="connsiteY7" fmla="*/ 786547 h 6381134"/>
              <a:gd name="connsiteX8" fmla="*/ 2685441 w 5360225"/>
              <a:gd name="connsiteY8" fmla="*/ 0 h 638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0225" h="6381134">
                <a:moveTo>
                  <a:pt x="2685441" y="0"/>
                </a:moveTo>
                <a:cubicBezTo>
                  <a:pt x="3372705" y="0"/>
                  <a:pt x="4059970" y="262182"/>
                  <a:pt x="4584335" y="786547"/>
                </a:cubicBezTo>
                <a:lnTo>
                  <a:pt x="5360225" y="1562438"/>
                </a:lnTo>
                <a:lnTo>
                  <a:pt x="5360225" y="6381134"/>
                </a:lnTo>
                <a:lnTo>
                  <a:pt x="2583349" y="6381134"/>
                </a:lnTo>
                <a:lnTo>
                  <a:pt x="786548" y="4584332"/>
                </a:lnTo>
                <a:cubicBezTo>
                  <a:pt x="262183" y="4059967"/>
                  <a:pt x="0" y="3372703"/>
                  <a:pt x="0" y="2685440"/>
                </a:cubicBezTo>
                <a:cubicBezTo>
                  <a:pt x="0" y="1998176"/>
                  <a:pt x="262183" y="1310912"/>
                  <a:pt x="786548" y="786547"/>
                </a:cubicBezTo>
                <a:cubicBezTo>
                  <a:pt x="1310912" y="262182"/>
                  <a:pt x="1998177" y="0"/>
                  <a:pt x="26854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2D36BA01-99B4-4DA9-A2FB-07617A889A6F}"/>
              </a:ext>
            </a:extLst>
          </p:cNvPr>
          <p:cNvSpPr/>
          <p:nvPr userDrawn="1"/>
        </p:nvSpPr>
        <p:spPr>
          <a:xfrm rot="5400000">
            <a:off x="158154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F1CCE40-39C5-4012-A83A-308902EBB7BC}"/>
              </a:ext>
            </a:extLst>
          </p:cNvPr>
          <p:cNvSpPr txBox="1"/>
          <p:nvPr userDrawn="1"/>
        </p:nvSpPr>
        <p:spPr>
          <a:xfrm>
            <a:off x="241708" y="6479842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53EA2C1-8B0D-424F-A42A-24A13C40BE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85862" y="1562100"/>
            <a:ext cx="962025" cy="9620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86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C1E918-310D-4C18-B9BF-02E74FC258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BDD5DDED-DBE5-4EC9-B9BF-E9BDCCC126BD}"/>
              </a:ext>
            </a:extLst>
          </p:cNvPr>
          <p:cNvSpPr/>
          <p:nvPr userDrawn="1"/>
        </p:nvSpPr>
        <p:spPr>
          <a:xfrm rot="5400000">
            <a:off x="158154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C3DF511-89AC-4BB9-A23B-831BDD9BE782}"/>
              </a:ext>
            </a:extLst>
          </p:cNvPr>
          <p:cNvSpPr txBox="1"/>
          <p:nvPr userDrawn="1"/>
        </p:nvSpPr>
        <p:spPr>
          <a:xfrm>
            <a:off x="241708" y="6470317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</p:spTree>
    <p:extLst>
      <p:ext uri="{BB962C8B-B14F-4D97-AF65-F5344CB8AC3E}">
        <p14:creationId xmlns:p14="http://schemas.microsoft.com/office/powerpoint/2010/main" val="393852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7037E-6 L 0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E7332B-B99F-4400-BE0C-2E6D273E24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914650" cy="4991098"/>
          </a:xfrm>
          <a:custGeom>
            <a:avLst/>
            <a:gdLst>
              <a:gd name="connsiteX0" fmla="*/ 0 w 2914650"/>
              <a:gd name="connsiteY0" fmla="*/ 0 h 4991098"/>
              <a:gd name="connsiteX1" fmla="*/ 2914650 w 2914650"/>
              <a:gd name="connsiteY1" fmla="*/ 0 h 4991098"/>
              <a:gd name="connsiteX2" fmla="*/ 2914650 w 2914650"/>
              <a:gd name="connsiteY2" fmla="*/ 4991098 h 4991098"/>
              <a:gd name="connsiteX3" fmla="*/ 0 w 2914650"/>
              <a:gd name="connsiteY3" fmla="*/ 4991098 h 49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4650" h="4991098">
                <a:moveTo>
                  <a:pt x="0" y="0"/>
                </a:moveTo>
                <a:lnTo>
                  <a:pt x="2914650" y="0"/>
                </a:lnTo>
                <a:lnTo>
                  <a:pt x="2914650" y="4991098"/>
                </a:lnTo>
                <a:lnTo>
                  <a:pt x="0" y="49910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US"/>
              <a:t>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7739B82-72D2-4113-9B91-8294F2C31F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44020" y="2743199"/>
            <a:ext cx="2924268" cy="4114800"/>
          </a:xfrm>
          <a:custGeom>
            <a:avLst/>
            <a:gdLst>
              <a:gd name="connsiteX0" fmla="*/ 516340 w 2924268"/>
              <a:gd name="connsiteY0" fmla="*/ 0 h 4114800"/>
              <a:gd name="connsiteX1" fmla="*/ 2924268 w 2924268"/>
              <a:gd name="connsiteY1" fmla="*/ 0 h 4114800"/>
              <a:gd name="connsiteX2" fmla="*/ 2924268 w 2924268"/>
              <a:gd name="connsiteY2" fmla="*/ 4114800 h 4114800"/>
              <a:gd name="connsiteX3" fmla="*/ 2407928 w 2924268"/>
              <a:gd name="connsiteY3" fmla="*/ 4114800 h 4114800"/>
              <a:gd name="connsiteX4" fmla="*/ 516340 w 2924268"/>
              <a:gd name="connsiteY4" fmla="*/ 4114800 h 4114800"/>
              <a:gd name="connsiteX5" fmla="*/ 0 w 2924268"/>
              <a:gd name="connsiteY5" fmla="*/ 4114800 h 4114800"/>
              <a:gd name="connsiteX6" fmla="*/ 0 w 2924268"/>
              <a:gd name="connsiteY6" fmla="*/ 2429303 h 4114800"/>
              <a:gd name="connsiteX7" fmla="*/ 516340 w 2924268"/>
              <a:gd name="connsiteY7" fmla="*/ 2429303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4268" h="4114800">
                <a:moveTo>
                  <a:pt x="516340" y="0"/>
                </a:moveTo>
                <a:lnTo>
                  <a:pt x="2924268" y="0"/>
                </a:lnTo>
                <a:lnTo>
                  <a:pt x="2924268" y="4114800"/>
                </a:lnTo>
                <a:lnTo>
                  <a:pt x="2407928" y="4114800"/>
                </a:lnTo>
                <a:lnTo>
                  <a:pt x="516340" y="4114800"/>
                </a:lnTo>
                <a:lnTo>
                  <a:pt x="0" y="4114800"/>
                </a:lnTo>
                <a:lnTo>
                  <a:pt x="0" y="2429303"/>
                </a:lnTo>
                <a:lnTo>
                  <a:pt x="516340" y="2429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5436B528-91FA-43FD-807D-7411F3F37D3A}"/>
              </a:ext>
            </a:extLst>
          </p:cNvPr>
          <p:cNvSpPr/>
          <p:nvPr userDrawn="1"/>
        </p:nvSpPr>
        <p:spPr>
          <a:xfrm>
            <a:off x="11837536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A5AE90-2194-45A2-8D08-A3C271286C02}"/>
              </a:ext>
            </a:extLst>
          </p:cNvPr>
          <p:cNvSpPr txBox="1"/>
          <p:nvPr userDrawn="1"/>
        </p:nvSpPr>
        <p:spPr>
          <a:xfrm>
            <a:off x="9680667" y="6517942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</p:spTree>
    <p:extLst>
      <p:ext uri="{BB962C8B-B14F-4D97-AF65-F5344CB8AC3E}">
        <p14:creationId xmlns:p14="http://schemas.microsoft.com/office/powerpoint/2010/main" val="36069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37139BE6-E2DB-4566-B411-F124CA408CFE}"/>
              </a:ext>
            </a:extLst>
          </p:cNvPr>
          <p:cNvSpPr/>
          <p:nvPr userDrawn="1"/>
        </p:nvSpPr>
        <p:spPr>
          <a:xfrm>
            <a:off x="7514446" y="552450"/>
            <a:ext cx="4706129" cy="6334125"/>
          </a:xfrm>
          <a:custGeom>
            <a:avLst/>
            <a:gdLst>
              <a:gd name="connsiteX0" fmla="*/ 4677554 w 4706129"/>
              <a:gd name="connsiteY0" fmla="*/ 0 h 6334125"/>
              <a:gd name="connsiteX1" fmla="*/ 191279 w 4706129"/>
              <a:gd name="connsiteY1" fmla="*/ 2705100 h 6334125"/>
              <a:gd name="connsiteX2" fmla="*/ 905654 w 4706129"/>
              <a:gd name="connsiteY2" fmla="*/ 6315075 h 6334125"/>
              <a:gd name="connsiteX3" fmla="*/ 4706129 w 4706129"/>
              <a:gd name="connsiteY3" fmla="*/ 6334125 h 6334125"/>
              <a:gd name="connsiteX4" fmla="*/ 4677554 w 4706129"/>
              <a:gd name="connsiteY4" fmla="*/ 0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6129" h="6334125">
                <a:moveTo>
                  <a:pt x="4677554" y="0"/>
                </a:moveTo>
                <a:cubicBezTo>
                  <a:pt x="2748741" y="826294"/>
                  <a:pt x="819929" y="1652588"/>
                  <a:pt x="191279" y="2705100"/>
                </a:cubicBezTo>
                <a:cubicBezTo>
                  <a:pt x="-437371" y="3757613"/>
                  <a:pt x="664354" y="5697538"/>
                  <a:pt x="905654" y="6315075"/>
                </a:cubicBezTo>
                <a:lnTo>
                  <a:pt x="4706129" y="6334125"/>
                </a:lnTo>
                <a:lnTo>
                  <a:pt x="4677554" y="0"/>
                </a:lnTo>
                <a:close/>
              </a:path>
            </a:pathLst>
          </a:cu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E95CCA0-7A0B-4823-A6DA-EEFDCF71A46F}"/>
              </a:ext>
            </a:extLst>
          </p:cNvPr>
          <p:cNvSpPr/>
          <p:nvPr userDrawn="1"/>
        </p:nvSpPr>
        <p:spPr>
          <a:xfrm>
            <a:off x="5613322" y="1123947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3B3EB3B-8DD8-4027-924E-BD53A7E1EE83}"/>
              </a:ext>
            </a:extLst>
          </p:cNvPr>
          <p:cNvSpPr/>
          <p:nvPr userDrawn="1"/>
        </p:nvSpPr>
        <p:spPr>
          <a:xfrm>
            <a:off x="7023022" y="1123947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1D70653-D72A-47CB-82F6-19D6B7609C2D}"/>
              </a:ext>
            </a:extLst>
          </p:cNvPr>
          <p:cNvSpPr/>
          <p:nvPr userDrawn="1"/>
        </p:nvSpPr>
        <p:spPr>
          <a:xfrm>
            <a:off x="8432722" y="1123947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2A30B14-175F-4298-923A-D9458D84119E}"/>
              </a:ext>
            </a:extLst>
          </p:cNvPr>
          <p:cNvSpPr/>
          <p:nvPr userDrawn="1"/>
        </p:nvSpPr>
        <p:spPr>
          <a:xfrm>
            <a:off x="9842422" y="1123947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FD6EBA6-2050-4C61-B111-39D72280EFF0}"/>
              </a:ext>
            </a:extLst>
          </p:cNvPr>
          <p:cNvSpPr/>
          <p:nvPr userDrawn="1"/>
        </p:nvSpPr>
        <p:spPr>
          <a:xfrm>
            <a:off x="5613322" y="2333613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9108E95-8AF2-4D34-82CB-7A2568329E3A}"/>
              </a:ext>
            </a:extLst>
          </p:cNvPr>
          <p:cNvSpPr/>
          <p:nvPr userDrawn="1"/>
        </p:nvSpPr>
        <p:spPr>
          <a:xfrm>
            <a:off x="7023022" y="2333613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AF75B76-9B23-4914-8971-1F68BC0C8062}"/>
              </a:ext>
            </a:extLst>
          </p:cNvPr>
          <p:cNvSpPr/>
          <p:nvPr userDrawn="1"/>
        </p:nvSpPr>
        <p:spPr>
          <a:xfrm>
            <a:off x="8432722" y="2333613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B1D18EC-83F8-4AC1-9C32-7CC7F3A3F1E6}"/>
              </a:ext>
            </a:extLst>
          </p:cNvPr>
          <p:cNvSpPr/>
          <p:nvPr userDrawn="1"/>
        </p:nvSpPr>
        <p:spPr>
          <a:xfrm>
            <a:off x="9842422" y="2333613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C9A5DAD-12DA-4CD8-8FD2-D266DC9B3B90}"/>
              </a:ext>
            </a:extLst>
          </p:cNvPr>
          <p:cNvSpPr/>
          <p:nvPr userDrawn="1"/>
        </p:nvSpPr>
        <p:spPr>
          <a:xfrm>
            <a:off x="5613322" y="3543279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4B4180C0-AE54-404A-A12F-BE878E835BCD}"/>
              </a:ext>
            </a:extLst>
          </p:cNvPr>
          <p:cNvSpPr/>
          <p:nvPr userDrawn="1"/>
        </p:nvSpPr>
        <p:spPr>
          <a:xfrm>
            <a:off x="7023022" y="3543279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50B5A4F9-EC84-4A81-8CB6-C7ACD6CB86A0}"/>
              </a:ext>
            </a:extLst>
          </p:cNvPr>
          <p:cNvSpPr/>
          <p:nvPr userDrawn="1"/>
        </p:nvSpPr>
        <p:spPr>
          <a:xfrm>
            <a:off x="8432722" y="3543279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E7B7093-3800-4CB2-8380-62CA4A864697}"/>
              </a:ext>
            </a:extLst>
          </p:cNvPr>
          <p:cNvSpPr/>
          <p:nvPr userDrawn="1"/>
        </p:nvSpPr>
        <p:spPr>
          <a:xfrm>
            <a:off x="9842422" y="3543279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52B26425-EE18-45BA-8ED9-913678D55D59}"/>
              </a:ext>
            </a:extLst>
          </p:cNvPr>
          <p:cNvSpPr/>
          <p:nvPr userDrawn="1"/>
        </p:nvSpPr>
        <p:spPr>
          <a:xfrm>
            <a:off x="5613322" y="4752945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A5FC1D29-B3C2-4BF3-81E3-6B5B8D82194D}"/>
              </a:ext>
            </a:extLst>
          </p:cNvPr>
          <p:cNvSpPr/>
          <p:nvPr userDrawn="1"/>
        </p:nvSpPr>
        <p:spPr>
          <a:xfrm>
            <a:off x="7023022" y="4752945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CCE07CF-9CC6-4797-9975-C2D2263B0B5E}"/>
              </a:ext>
            </a:extLst>
          </p:cNvPr>
          <p:cNvSpPr/>
          <p:nvPr userDrawn="1"/>
        </p:nvSpPr>
        <p:spPr>
          <a:xfrm>
            <a:off x="8432722" y="4752945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4E78777-1088-4BE8-AAB7-5987F8EF15BF}"/>
              </a:ext>
            </a:extLst>
          </p:cNvPr>
          <p:cNvSpPr/>
          <p:nvPr userDrawn="1"/>
        </p:nvSpPr>
        <p:spPr>
          <a:xfrm>
            <a:off x="9842422" y="4752945"/>
            <a:ext cx="1291767" cy="1114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5BDE8F3-5D6B-4727-8233-D54079596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3322" y="1123950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09FEA63D-EECB-4133-B6ED-E362DCDD8B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3022" y="1123949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2011B5D-20E2-4F10-8306-A79B3C5942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32722" y="1123948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AF38C558-7E8B-4724-A38E-DC480A805A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32897" y="1123947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38B7C16-7E25-4FB8-AA15-3CAF9D507F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13322" y="2352675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E91426B-3BAC-4372-9ED1-9C5A0F2B7B9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23022" y="2352674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01123BD-8F7A-4A25-BB88-2CC82FDA40E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32722" y="2352673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5FE2419B-B4FB-4E72-A8F2-C58405BD23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832897" y="2352672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E63BE9-61DB-4A25-8239-E5A30C533E2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13322" y="3571872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F0DA31AD-2281-49EB-999A-90D1FAE58BB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23022" y="3571871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CDBCFEB-C751-4811-81AF-698E31AFB5D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32722" y="3571870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ED38A1-3B51-4E25-ADBF-D81ACB99413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832897" y="3571869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5B4762D-5DD0-4A8E-9272-9F9DB9795AF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13322" y="4800597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13F9EA75-9C87-4384-A110-C3AA2BE77E9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23022" y="4800596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FCC0A1F3-6560-4A8A-9F5A-7D148340548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32722" y="4800595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CC5243E5-6648-464F-B3A7-2F703313E43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832897" y="4800594"/>
            <a:ext cx="1291767" cy="1104900"/>
          </a:xfrm>
          <a:custGeom>
            <a:avLst/>
            <a:gdLst>
              <a:gd name="connsiteX0" fmla="*/ 0 w 2669457"/>
              <a:gd name="connsiteY0" fmla="*/ 0 h 2123767"/>
              <a:gd name="connsiteX1" fmla="*/ 2669457 w 2669457"/>
              <a:gd name="connsiteY1" fmla="*/ 0 h 2123767"/>
              <a:gd name="connsiteX2" fmla="*/ 2669457 w 2669457"/>
              <a:gd name="connsiteY2" fmla="*/ 2123767 h 2123767"/>
              <a:gd name="connsiteX3" fmla="*/ 0 w 2669457"/>
              <a:gd name="connsiteY3" fmla="*/ 2123767 h 212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9457" h="2123767">
                <a:moveTo>
                  <a:pt x="0" y="0"/>
                </a:moveTo>
                <a:lnTo>
                  <a:pt x="2669457" y="0"/>
                </a:lnTo>
                <a:lnTo>
                  <a:pt x="2669457" y="2123767"/>
                </a:lnTo>
                <a:lnTo>
                  <a:pt x="0" y="2123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74C00647-1BCB-4C74-B949-DFFE5BB44BC5}"/>
              </a:ext>
            </a:extLst>
          </p:cNvPr>
          <p:cNvSpPr/>
          <p:nvPr userDrawn="1"/>
        </p:nvSpPr>
        <p:spPr>
          <a:xfrm rot="5400000">
            <a:off x="158154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3452CAA-DD9D-4956-B766-907A2BE87876}"/>
              </a:ext>
            </a:extLst>
          </p:cNvPr>
          <p:cNvSpPr txBox="1"/>
          <p:nvPr userDrawn="1"/>
        </p:nvSpPr>
        <p:spPr>
          <a:xfrm>
            <a:off x="241708" y="6517942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</p:spTree>
    <p:extLst>
      <p:ext uri="{BB962C8B-B14F-4D97-AF65-F5344CB8AC3E}">
        <p14:creationId xmlns:p14="http://schemas.microsoft.com/office/powerpoint/2010/main" val="368719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E0A7B641-27F9-4F85-BB74-0470149DA1CB}"/>
              </a:ext>
            </a:extLst>
          </p:cNvPr>
          <p:cNvSpPr/>
          <p:nvPr userDrawn="1"/>
        </p:nvSpPr>
        <p:spPr>
          <a:xfrm rot="5400000">
            <a:off x="158154" y="6560191"/>
            <a:ext cx="167109" cy="144059"/>
          </a:xfrm>
          <a:prstGeom prst="triangle">
            <a:avLst>
              <a:gd name="adj" fmla="val 1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B0FAAF3-1333-4216-854E-3CD911A45693}"/>
              </a:ext>
            </a:extLst>
          </p:cNvPr>
          <p:cNvSpPr txBox="1"/>
          <p:nvPr userDrawn="1"/>
        </p:nvSpPr>
        <p:spPr>
          <a:xfrm>
            <a:off x="241708" y="6517942"/>
            <a:ext cx="2193510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Revenda não autorizada  |  Agência um Click 2022</a:t>
            </a:r>
          </a:p>
        </p:txBody>
      </p:sp>
      <p:graphicFrame>
        <p:nvGraphicFramePr>
          <p:cNvPr id="20" name="Tabela 20">
            <a:extLst>
              <a:ext uri="{FF2B5EF4-FFF2-40B4-BE49-F238E27FC236}">
                <a16:creationId xmlns:a16="http://schemas.microsoft.com/office/drawing/2014/main" id="{2EF8D3B5-3B78-480D-9390-D0F89E698AA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26059555"/>
              </p:ext>
            </p:extLst>
          </p:nvPr>
        </p:nvGraphicFramePr>
        <p:xfrm>
          <a:off x="1050250" y="1114054"/>
          <a:ext cx="4803408" cy="44657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68">
                  <a:extLst>
                    <a:ext uri="{9D8B030D-6E8A-4147-A177-3AD203B41FA5}">
                      <a16:colId xmlns:a16="http://schemas.microsoft.com/office/drawing/2014/main" val="2917421422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3996322694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3554299192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812136748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1117716553"/>
                    </a:ext>
                  </a:extLst>
                </a:gridCol>
                <a:gridCol w="800568">
                  <a:extLst>
                    <a:ext uri="{9D8B030D-6E8A-4147-A177-3AD203B41FA5}">
                      <a16:colId xmlns:a16="http://schemas.microsoft.com/office/drawing/2014/main" val="1881749552"/>
                    </a:ext>
                  </a:extLst>
                </a:gridCol>
              </a:tblGrid>
              <a:tr h="74428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952792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158926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888200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106598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726829"/>
                  </a:ext>
                </a:extLst>
              </a:tr>
              <a:tr h="744289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744197"/>
                  </a:ext>
                </a:extLst>
              </a:tr>
            </a:tbl>
          </a:graphicData>
        </a:graphic>
      </p:graphicFrame>
      <p:sp>
        <p:nvSpPr>
          <p:cNvPr id="14" name="Elipse 13">
            <a:extLst>
              <a:ext uri="{FF2B5EF4-FFF2-40B4-BE49-F238E27FC236}">
                <a16:creationId xmlns:a16="http://schemas.microsoft.com/office/drawing/2014/main" id="{3438056A-A9E4-49E5-ACCB-DFC2AD6A6758}"/>
              </a:ext>
            </a:extLst>
          </p:cNvPr>
          <p:cNvSpPr/>
          <p:nvPr userDrawn="1"/>
        </p:nvSpPr>
        <p:spPr>
          <a:xfrm>
            <a:off x="5188214" y="1852523"/>
            <a:ext cx="836664" cy="8366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0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0955E82-0501-4E4A-B9CB-E69B8282E549}"/>
              </a:ext>
            </a:extLst>
          </p:cNvPr>
          <p:cNvSpPr/>
          <p:nvPr userDrawn="1"/>
        </p:nvSpPr>
        <p:spPr>
          <a:xfrm>
            <a:off x="4061571" y="2915355"/>
            <a:ext cx="836664" cy="8366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0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4812187-1037-483C-94AD-ED923CC8EB73}"/>
              </a:ext>
            </a:extLst>
          </p:cNvPr>
          <p:cNvSpPr/>
          <p:nvPr userDrawn="1"/>
        </p:nvSpPr>
        <p:spPr>
          <a:xfrm>
            <a:off x="2890960" y="3750164"/>
            <a:ext cx="836664" cy="83666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00"/>
          </a:p>
        </p:txBody>
      </p:sp>
      <p:sp>
        <p:nvSpPr>
          <p:cNvPr id="9" name="Espaço Reservado para Imagem 5">
            <a:extLst>
              <a:ext uri="{FF2B5EF4-FFF2-40B4-BE49-F238E27FC236}">
                <a16:creationId xmlns:a16="http://schemas.microsoft.com/office/drawing/2014/main" id="{7E6E959A-E35E-452C-BE69-7A0AC647DF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214" y="1854848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600"/>
            </a:lvl1pPr>
          </a:lstStyle>
          <a:p>
            <a:endParaRPr lang="pt-BR"/>
          </a:p>
        </p:txBody>
      </p:sp>
      <p:sp>
        <p:nvSpPr>
          <p:cNvPr id="10" name="Espaço Reservado para Imagem 5">
            <a:extLst>
              <a:ext uri="{FF2B5EF4-FFF2-40B4-BE49-F238E27FC236}">
                <a16:creationId xmlns:a16="http://schemas.microsoft.com/office/drawing/2014/main" id="{ED3B3098-AF34-4B15-BD3D-8E0ED65D4E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91440" y="2915355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600"/>
            </a:lvl1pPr>
          </a:lstStyle>
          <a:p>
            <a:endParaRPr lang="pt-BR" dirty="0"/>
          </a:p>
        </p:txBody>
      </p:sp>
      <p:sp>
        <p:nvSpPr>
          <p:cNvPr id="17" name="Espaço Reservado para Imagem 5">
            <a:extLst>
              <a:ext uri="{FF2B5EF4-FFF2-40B4-BE49-F238E27FC236}">
                <a16:creationId xmlns:a16="http://schemas.microsoft.com/office/drawing/2014/main" id="{AC611736-618C-41CF-A9A9-159EAC64C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20735" y="3800460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600"/>
            </a:lvl1pPr>
          </a:lstStyle>
          <a:p>
            <a:endParaRPr lang="pt-BR" dirty="0"/>
          </a:p>
        </p:txBody>
      </p:sp>
      <p:sp>
        <p:nvSpPr>
          <p:cNvPr id="11" name="Espaço Reservado para Imagem 5">
            <a:extLst>
              <a:ext uri="{FF2B5EF4-FFF2-40B4-BE49-F238E27FC236}">
                <a16:creationId xmlns:a16="http://schemas.microsoft.com/office/drawing/2014/main" id="{DC3DA92B-5432-9943-A66F-AE8EA6B53A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82568" y="2035765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600"/>
            </a:lvl1pPr>
          </a:lstStyle>
          <a:p>
            <a:endParaRPr lang="pt-BR" dirty="0"/>
          </a:p>
        </p:txBody>
      </p:sp>
      <p:sp>
        <p:nvSpPr>
          <p:cNvPr id="12" name="Espaço Reservado para Imagem 5">
            <a:extLst>
              <a:ext uri="{FF2B5EF4-FFF2-40B4-BE49-F238E27FC236}">
                <a16:creationId xmlns:a16="http://schemas.microsoft.com/office/drawing/2014/main" id="{FF23D85D-376F-BA4D-90C8-7741F852195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74917" y="3570022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600"/>
            </a:lvl1pPr>
          </a:lstStyle>
          <a:p>
            <a:endParaRPr lang="pt-BR" dirty="0"/>
          </a:p>
        </p:txBody>
      </p:sp>
      <p:sp>
        <p:nvSpPr>
          <p:cNvPr id="13" name="Espaço Reservado para Imagem 5">
            <a:extLst>
              <a:ext uri="{FF2B5EF4-FFF2-40B4-BE49-F238E27FC236}">
                <a16:creationId xmlns:a16="http://schemas.microsoft.com/office/drawing/2014/main" id="{1DCD653E-53FA-684F-9366-E4CBF00CE6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33622" y="1436046"/>
            <a:ext cx="836664" cy="8348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600"/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576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8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9" r:id="rId4"/>
    <p:sldLayoutId id="2147483652" r:id="rId5"/>
    <p:sldLayoutId id="2147483657" r:id="rId6"/>
    <p:sldLayoutId id="2147483660" r:id="rId7"/>
    <p:sldLayoutId id="2147483670" r:id="rId8"/>
    <p:sldLayoutId id="2147483665" r:id="rId9"/>
    <p:sldLayoutId id="2147483672" r:id="rId10"/>
    <p:sldLayoutId id="2147483671" r:id="rId11"/>
    <p:sldLayoutId id="2147483666" r:id="rId12"/>
    <p:sldLayoutId id="2147483673" r:id="rId13"/>
    <p:sldLayoutId id="21474836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34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5.tiff"/><Relationship Id="rId4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23DE6F7-39E9-0743-BCBF-284D6EF91057}"/>
              </a:ext>
            </a:extLst>
          </p:cNvPr>
          <p:cNvSpPr/>
          <p:nvPr/>
        </p:nvSpPr>
        <p:spPr>
          <a:xfrm>
            <a:off x="3932242" y="799852"/>
            <a:ext cx="37160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t-BR" sz="800" spc="300" dirty="0">
                <a:solidFill>
                  <a:srgbClr val="BFBFB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DIAGNÓSTICO  2023</a:t>
            </a:r>
            <a:r>
              <a:rPr lang="pt-BR" sz="800" spc="300" dirty="0">
                <a:solidFill>
                  <a:srgbClr val="BFBFBF"/>
                </a:solidFill>
                <a:ea typeface="Calibri"/>
                <a:cs typeface="Calibri"/>
                <a:sym typeface="Calibri"/>
              </a:rPr>
              <a:t>  -  </a:t>
            </a:r>
            <a:r>
              <a:rPr lang="pt-BR" sz="800" spc="300" dirty="0">
                <a:solidFill>
                  <a:srgbClr val="BFBFB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AGENCIA UM CLICK</a:t>
            </a:r>
            <a:endParaRPr lang="pt-BR" spc="300" dirty="0"/>
          </a:p>
        </p:txBody>
      </p:sp>
      <p:sp>
        <p:nvSpPr>
          <p:cNvPr id="4" name="Google Shape;88;p1">
            <a:extLst>
              <a:ext uri="{FF2B5EF4-FFF2-40B4-BE49-F238E27FC236}">
                <a16:creationId xmlns:a16="http://schemas.microsoft.com/office/drawing/2014/main" id="{FA296978-3A31-2040-9167-9D98EE4F134D}"/>
              </a:ext>
            </a:extLst>
          </p:cNvPr>
          <p:cNvSpPr txBox="1"/>
          <p:nvPr/>
        </p:nvSpPr>
        <p:spPr>
          <a:xfrm>
            <a:off x="2956298" y="3565250"/>
            <a:ext cx="6279401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Open Sans ExtraBold"/>
              </a:rPr>
              <a:t>DIAGNÓSTICO DE COMUNICAÇÃO E PRESENÇA DIGITAL</a:t>
            </a:r>
            <a:endParaRPr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" name="Google Shape;93;p1">
            <a:extLst>
              <a:ext uri="{FF2B5EF4-FFF2-40B4-BE49-F238E27FC236}">
                <a16:creationId xmlns:a16="http://schemas.microsoft.com/office/drawing/2014/main" id="{F15CB394-1F77-0A49-82EA-01D1C25091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2893" y="6146959"/>
            <a:ext cx="714763" cy="1340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4;p1">
            <a:extLst>
              <a:ext uri="{FF2B5EF4-FFF2-40B4-BE49-F238E27FC236}">
                <a16:creationId xmlns:a16="http://schemas.microsoft.com/office/drawing/2014/main" id="{A9BF8CA9-2B32-1D49-A177-361147211BB6}"/>
              </a:ext>
            </a:extLst>
          </p:cNvPr>
          <p:cNvSpPr txBox="1"/>
          <p:nvPr/>
        </p:nvSpPr>
        <p:spPr>
          <a:xfrm>
            <a:off x="3519874" y="6348094"/>
            <a:ext cx="45408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COPYRIGHT 2022 ©   -   TODOS OS DIREITOS RESERVADOS   -  REVENDA E COMPARTILHAMENTO NÃO AUTORIZADO</a:t>
            </a:r>
            <a:endParaRPr dirty="0"/>
          </a:p>
        </p:txBody>
      </p:sp>
      <p:sp>
        <p:nvSpPr>
          <p:cNvPr id="8" name="Google Shape;91;p1">
            <a:extLst>
              <a:ext uri="{FF2B5EF4-FFF2-40B4-BE49-F238E27FC236}">
                <a16:creationId xmlns:a16="http://schemas.microsoft.com/office/drawing/2014/main" id="{A212B1D5-638C-5C4D-A17D-426E6363FAE6}"/>
              </a:ext>
            </a:extLst>
          </p:cNvPr>
          <p:cNvSpPr txBox="1"/>
          <p:nvPr/>
        </p:nvSpPr>
        <p:spPr>
          <a:xfrm>
            <a:off x="4386874" y="4523783"/>
            <a:ext cx="2806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spc="300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POR AGÊNCIA UM CLICK</a:t>
            </a:r>
            <a:endParaRPr spc="3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137B5DA-AE9A-4545-B6CC-090C424F9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32" y="5009617"/>
            <a:ext cx="3225800" cy="762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6763380-C246-B941-82D2-DA2E957DD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24" y="1400135"/>
            <a:ext cx="2116500" cy="20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6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A43AF013-E4A7-44D7-8D2F-04349AB5D38C}"/>
              </a:ext>
            </a:extLst>
          </p:cNvPr>
          <p:cNvSpPr/>
          <p:nvPr/>
        </p:nvSpPr>
        <p:spPr>
          <a:xfrm>
            <a:off x="5991225" y="638175"/>
            <a:ext cx="6219825" cy="6229350"/>
          </a:xfrm>
          <a:custGeom>
            <a:avLst/>
            <a:gdLst>
              <a:gd name="connsiteX0" fmla="*/ 6219825 w 6219825"/>
              <a:gd name="connsiteY0" fmla="*/ 0 h 6229350"/>
              <a:gd name="connsiteX1" fmla="*/ 2105025 w 6219825"/>
              <a:gd name="connsiteY1" fmla="*/ 1790700 h 6229350"/>
              <a:gd name="connsiteX2" fmla="*/ 2886075 w 6219825"/>
              <a:gd name="connsiteY2" fmla="*/ 4419600 h 6229350"/>
              <a:gd name="connsiteX3" fmla="*/ 0 w 6219825"/>
              <a:gd name="connsiteY3" fmla="*/ 6219825 h 6229350"/>
              <a:gd name="connsiteX4" fmla="*/ 0 w 6219825"/>
              <a:gd name="connsiteY4" fmla="*/ 6219825 h 6229350"/>
              <a:gd name="connsiteX5" fmla="*/ 6210300 w 6219825"/>
              <a:gd name="connsiteY5" fmla="*/ 6229350 h 6229350"/>
              <a:gd name="connsiteX6" fmla="*/ 6219825 w 6219825"/>
              <a:gd name="connsiteY6" fmla="*/ 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9825" h="6229350">
                <a:moveTo>
                  <a:pt x="6219825" y="0"/>
                </a:moveTo>
                <a:cubicBezTo>
                  <a:pt x="4440237" y="527050"/>
                  <a:pt x="2660650" y="1054100"/>
                  <a:pt x="2105025" y="1790700"/>
                </a:cubicBezTo>
                <a:cubicBezTo>
                  <a:pt x="1549400" y="2527300"/>
                  <a:pt x="3236913" y="3681412"/>
                  <a:pt x="2886075" y="4419600"/>
                </a:cubicBezTo>
                <a:cubicBezTo>
                  <a:pt x="2535237" y="5157788"/>
                  <a:pt x="481012" y="5919788"/>
                  <a:pt x="0" y="6219825"/>
                </a:cubicBezTo>
                <a:lnTo>
                  <a:pt x="0" y="6219825"/>
                </a:lnTo>
                <a:lnTo>
                  <a:pt x="6210300" y="6229350"/>
                </a:lnTo>
                <a:lnTo>
                  <a:pt x="6219825" y="0"/>
                </a:lnTo>
                <a:close/>
              </a:path>
            </a:pathLst>
          </a:cu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4FFCBCA-4387-49B2-84FA-803076C4B32F}"/>
              </a:ext>
            </a:extLst>
          </p:cNvPr>
          <p:cNvSpPr txBox="1"/>
          <p:nvPr/>
        </p:nvSpPr>
        <p:spPr>
          <a:xfrm>
            <a:off x="635588" y="2757303"/>
            <a:ext cx="38836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Objetivos tangíveis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FC257FA-3FC1-448C-8B79-47640C3ABE29}"/>
              </a:ext>
            </a:extLst>
          </p:cNvPr>
          <p:cNvSpPr txBox="1"/>
          <p:nvPr/>
        </p:nvSpPr>
        <p:spPr>
          <a:xfrm>
            <a:off x="1092071" y="3234357"/>
            <a:ext cx="4081620" cy="1720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Os objetivos tangíveis são aqueles que podem ser facilmente mensuráveis e perceptíveis. Seus indicadores são claros e devem ser analisados constantemente.  Estes objetivos também tendem a trazer resultados dentro de um prazo menor, quando comparado aos objetivos intangíveis.</a:t>
            </a:r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id="{5654786A-D90F-48F0-94D4-05EA95202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9866" y="1945381"/>
            <a:ext cx="666750" cy="666750"/>
          </a:xfrm>
          <a:prstGeom prst="rect">
            <a:avLst/>
          </a:prstGeom>
        </p:spPr>
      </p:pic>
      <p:sp>
        <p:nvSpPr>
          <p:cNvPr id="34" name="Rectangle: Rounded Corners 35">
            <a:extLst>
              <a:ext uri="{FF2B5EF4-FFF2-40B4-BE49-F238E27FC236}">
                <a16:creationId xmlns:a16="http://schemas.microsoft.com/office/drawing/2014/main" id="{B39ADC42-FD22-450F-A2A4-9116B60CFE14}"/>
              </a:ext>
            </a:extLst>
          </p:cNvPr>
          <p:cNvSpPr/>
          <p:nvPr/>
        </p:nvSpPr>
        <p:spPr>
          <a:xfrm>
            <a:off x="5988343" y="1498964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5">
            <a:extLst>
              <a:ext uri="{FF2B5EF4-FFF2-40B4-BE49-F238E27FC236}">
                <a16:creationId xmlns:a16="http://schemas.microsoft.com/office/drawing/2014/main" id="{F12C77BE-0B52-4EB8-B0C2-37421A3180CE}"/>
              </a:ext>
            </a:extLst>
          </p:cNvPr>
          <p:cNvSpPr/>
          <p:nvPr/>
        </p:nvSpPr>
        <p:spPr>
          <a:xfrm>
            <a:off x="8658222" y="1498964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5">
            <a:extLst>
              <a:ext uri="{FF2B5EF4-FFF2-40B4-BE49-F238E27FC236}">
                <a16:creationId xmlns:a16="http://schemas.microsoft.com/office/drawing/2014/main" id="{90EEF583-8D93-43FF-942B-5FED7A4B2FE5}"/>
              </a:ext>
            </a:extLst>
          </p:cNvPr>
          <p:cNvSpPr/>
          <p:nvPr/>
        </p:nvSpPr>
        <p:spPr>
          <a:xfrm>
            <a:off x="5988343" y="3686661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35">
            <a:extLst>
              <a:ext uri="{FF2B5EF4-FFF2-40B4-BE49-F238E27FC236}">
                <a16:creationId xmlns:a16="http://schemas.microsoft.com/office/drawing/2014/main" id="{73991B9E-1F32-4908-A330-D08AB96546AC}"/>
              </a:ext>
            </a:extLst>
          </p:cNvPr>
          <p:cNvSpPr/>
          <p:nvPr/>
        </p:nvSpPr>
        <p:spPr>
          <a:xfrm>
            <a:off x="8658222" y="3693495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A75F686-E315-4AFA-A7E3-3C44807E0157}"/>
              </a:ext>
            </a:extLst>
          </p:cNvPr>
          <p:cNvSpPr txBox="1"/>
          <p:nvPr/>
        </p:nvSpPr>
        <p:spPr>
          <a:xfrm>
            <a:off x="6950108" y="1521541"/>
            <a:ext cx="593397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01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6B1DD5A-6527-4FBA-B7F6-2C40E35BAC16}"/>
              </a:ext>
            </a:extLst>
          </p:cNvPr>
          <p:cNvSpPr txBox="1"/>
          <p:nvPr/>
        </p:nvSpPr>
        <p:spPr>
          <a:xfrm>
            <a:off x="9619987" y="1530835"/>
            <a:ext cx="593397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02</a:t>
            </a:r>
          </a:p>
        </p:txBody>
      </p:sp>
      <p:cxnSp>
        <p:nvCxnSpPr>
          <p:cNvPr id="50" name="Straight Connector 31">
            <a:extLst>
              <a:ext uri="{FF2B5EF4-FFF2-40B4-BE49-F238E27FC236}">
                <a16:creationId xmlns:a16="http://schemas.microsoft.com/office/drawing/2014/main" id="{8C2CC7D5-0732-4F7B-AA76-A9BFE87BA441}"/>
              </a:ext>
            </a:extLst>
          </p:cNvPr>
          <p:cNvCxnSpPr>
            <a:cxnSpLocks/>
          </p:cNvCxnSpPr>
          <p:nvPr/>
        </p:nvCxnSpPr>
        <p:spPr>
          <a:xfrm>
            <a:off x="8801236" y="1990420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31">
            <a:extLst>
              <a:ext uri="{FF2B5EF4-FFF2-40B4-BE49-F238E27FC236}">
                <a16:creationId xmlns:a16="http://schemas.microsoft.com/office/drawing/2014/main" id="{A6A9A29A-820A-4A16-8B2A-34A82FF065E2}"/>
              </a:ext>
            </a:extLst>
          </p:cNvPr>
          <p:cNvCxnSpPr>
            <a:cxnSpLocks/>
          </p:cNvCxnSpPr>
          <p:nvPr/>
        </p:nvCxnSpPr>
        <p:spPr>
          <a:xfrm>
            <a:off x="6131357" y="1990420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98269D75-64C4-4D5E-819E-EAC64FB6BC60}"/>
              </a:ext>
            </a:extLst>
          </p:cNvPr>
          <p:cNvSpPr txBox="1"/>
          <p:nvPr/>
        </p:nvSpPr>
        <p:spPr>
          <a:xfrm>
            <a:off x="6950108" y="3698756"/>
            <a:ext cx="593397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03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FB9786FD-7EE6-44AF-A2DE-0FAE361E3FDB}"/>
              </a:ext>
            </a:extLst>
          </p:cNvPr>
          <p:cNvSpPr txBox="1"/>
          <p:nvPr/>
        </p:nvSpPr>
        <p:spPr>
          <a:xfrm>
            <a:off x="9619987" y="3708050"/>
            <a:ext cx="593397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04</a:t>
            </a:r>
          </a:p>
        </p:txBody>
      </p:sp>
      <p:cxnSp>
        <p:nvCxnSpPr>
          <p:cNvPr id="58" name="Straight Connector 31">
            <a:extLst>
              <a:ext uri="{FF2B5EF4-FFF2-40B4-BE49-F238E27FC236}">
                <a16:creationId xmlns:a16="http://schemas.microsoft.com/office/drawing/2014/main" id="{68B29338-CAC4-4936-A739-29E648EBC96B}"/>
              </a:ext>
            </a:extLst>
          </p:cNvPr>
          <p:cNvCxnSpPr>
            <a:cxnSpLocks/>
          </p:cNvCxnSpPr>
          <p:nvPr/>
        </p:nvCxnSpPr>
        <p:spPr>
          <a:xfrm>
            <a:off x="8801236" y="4167635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31">
            <a:extLst>
              <a:ext uri="{FF2B5EF4-FFF2-40B4-BE49-F238E27FC236}">
                <a16:creationId xmlns:a16="http://schemas.microsoft.com/office/drawing/2014/main" id="{A2515E80-9130-4FBD-9071-DA13DA53A389}"/>
              </a:ext>
            </a:extLst>
          </p:cNvPr>
          <p:cNvCxnSpPr>
            <a:cxnSpLocks/>
          </p:cNvCxnSpPr>
          <p:nvPr/>
        </p:nvCxnSpPr>
        <p:spPr>
          <a:xfrm>
            <a:off x="6131357" y="4167635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13941E9C-8FA2-4411-8313-FA7095F2973B}"/>
              </a:ext>
            </a:extLst>
          </p:cNvPr>
          <p:cNvSpPr txBox="1"/>
          <p:nvPr/>
        </p:nvSpPr>
        <p:spPr>
          <a:xfrm>
            <a:off x="6444825" y="2325715"/>
            <a:ext cx="1603962" cy="65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Padronização da comunicação institucional.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698E139B-0443-427E-8324-B0ECDDE60EB4}"/>
              </a:ext>
            </a:extLst>
          </p:cNvPr>
          <p:cNvSpPr txBox="1"/>
          <p:nvPr/>
        </p:nvSpPr>
        <p:spPr>
          <a:xfrm>
            <a:off x="9114704" y="2338258"/>
            <a:ext cx="1603962" cy="65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Aumentar o número de leads capturados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Mensalmente.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A80D91CF-B43B-4520-8B4D-88C1693831E2}"/>
              </a:ext>
            </a:extLst>
          </p:cNvPr>
          <p:cNvSpPr txBox="1"/>
          <p:nvPr/>
        </p:nvSpPr>
        <p:spPr>
          <a:xfrm>
            <a:off x="6444825" y="4505547"/>
            <a:ext cx="1603962" cy="65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Aumentar o número de conversões nas redes sociais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22ACB89A-05C5-4AD7-96BA-C302667F829A}"/>
              </a:ext>
            </a:extLst>
          </p:cNvPr>
          <p:cNvSpPr txBox="1"/>
          <p:nvPr/>
        </p:nvSpPr>
        <p:spPr>
          <a:xfrm>
            <a:off x="9114704" y="4505548"/>
            <a:ext cx="1603962" cy="65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Estruturar um plano de marketing de médio prazo.</a:t>
            </a:r>
          </a:p>
        </p:txBody>
      </p:sp>
    </p:spTree>
    <p:extLst>
      <p:ext uri="{BB962C8B-B14F-4D97-AF65-F5344CB8AC3E}">
        <p14:creationId xmlns:p14="http://schemas.microsoft.com/office/powerpoint/2010/main" val="1493451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A43AF013-E4A7-44D7-8D2F-04349AB5D38C}"/>
              </a:ext>
            </a:extLst>
          </p:cNvPr>
          <p:cNvSpPr/>
          <p:nvPr/>
        </p:nvSpPr>
        <p:spPr>
          <a:xfrm flipH="1">
            <a:off x="-9525" y="638175"/>
            <a:ext cx="5991225" cy="6229350"/>
          </a:xfrm>
          <a:custGeom>
            <a:avLst/>
            <a:gdLst>
              <a:gd name="connsiteX0" fmla="*/ 6219825 w 6219825"/>
              <a:gd name="connsiteY0" fmla="*/ 0 h 6229350"/>
              <a:gd name="connsiteX1" fmla="*/ 2105025 w 6219825"/>
              <a:gd name="connsiteY1" fmla="*/ 1790700 h 6229350"/>
              <a:gd name="connsiteX2" fmla="*/ 2886075 w 6219825"/>
              <a:gd name="connsiteY2" fmla="*/ 4419600 h 6229350"/>
              <a:gd name="connsiteX3" fmla="*/ 0 w 6219825"/>
              <a:gd name="connsiteY3" fmla="*/ 6219825 h 6229350"/>
              <a:gd name="connsiteX4" fmla="*/ 0 w 6219825"/>
              <a:gd name="connsiteY4" fmla="*/ 6219825 h 6229350"/>
              <a:gd name="connsiteX5" fmla="*/ 6210300 w 6219825"/>
              <a:gd name="connsiteY5" fmla="*/ 6229350 h 6229350"/>
              <a:gd name="connsiteX6" fmla="*/ 6219825 w 6219825"/>
              <a:gd name="connsiteY6" fmla="*/ 0 h 622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9825" h="6229350">
                <a:moveTo>
                  <a:pt x="6219825" y="0"/>
                </a:moveTo>
                <a:cubicBezTo>
                  <a:pt x="4440237" y="527050"/>
                  <a:pt x="2660650" y="1054100"/>
                  <a:pt x="2105025" y="1790700"/>
                </a:cubicBezTo>
                <a:cubicBezTo>
                  <a:pt x="1549400" y="2527300"/>
                  <a:pt x="3236913" y="3681412"/>
                  <a:pt x="2886075" y="4419600"/>
                </a:cubicBezTo>
                <a:cubicBezTo>
                  <a:pt x="2535237" y="5157788"/>
                  <a:pt x="481012" y="5919788"/>
                  <a:pt x="0" y="6219825"/>
                </a:cubicBezTo>
                <a:lnTo>
                  <a:pt x="0" y="6219825"/>
                </a:lnTo>
                <a:lnTo>
                  <a:pt x="6210300" y="6229350"/>
                </a:lnTo>
                <a:lnTo>
                  <a:pt x="6219825" y="0"/>
                </a:lnTo>
                <a:close/>
              </a:path>
            </a:pathLst>
          </a:cu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4FFCBCA-4387-49B2-84FA-803076C4B32F}"/>
              </a:ext>
            </a:extLst>
          </p:cNvPr>
          <p:cNvSpPr txBox="1"/>
          <p:nvPr/>
        </p:nvSpPr>
        <p:spPr>
          <a:xfrm>
            <a:off x="6827784" y="2994352"/>
            <a:ext cx="43574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Objetivos intangíveis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FC257FA-3FC1-448C-8B79-47640C3ABE29}"/>
              </a:ext>
            </a:extLst>
          </p:cNvPr>
          <p:cNvSpPr txBox="1"/>
          <p:nvPr/>
        </p:nvSpPr>
        <p:spPr>
          <a:xfrm>
            <a:off x="6819761" y="3488072"/>
            <a:ext cx="4365470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Os objetivos intangíveis são aqueles mais difíceis de serem mensurados, por que dizem respeito a percepções não exatas, como por exemplo, sentimentos. Estes objetivos não possuem indicadores claros e tendem a ser conquistados a longo prazo, como resultado de outras ações.</a:t>
            </a:r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id="{5654786A-D90F-48F0-94D4-05EA95202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7937" y="2199096"/>
            <a:ext cx="666750" cy="666750"/>
          </a:xfrm>
          <a:prstGeom prst="rect">
            <a:avLst/>
          </a:prstGeom>
        </p:spPr>
      </p:pic>
      <p:sp>
        <p:nvSpPr>
          <p:cNvPr id="34" name="Rectangle: Rounded Corners 35">
            <a:extLst>
              <a:ext uri="{FF2B5EF4-FFF2-40B4-BE49-F238E27FC236}">
                <a16:creationId xmlns:a16="http://schemas.microsoft.com/office/drawing/2014/main" id="{B39ADC42-FD22-450F-A2A4-9116B60CFE14}"/>
              </a:ext>
            </a:extLst>
          </p:cNvPr>
          <p:cNvSpPr/>
          <p:nvPr/>
        </p:nvSpPr>
        <p:spPr>
          <a:xfrm>
            <a:off x="1006768" y="1498964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5">
            <a:extLst>
              <a:ext uri="{FF2B5EF4-FFF2-40B4-BE49-F238E27FC236}">
                <a16:creationId xmlns:a16="http://schemas.microsoft.com/office/drawing/2014/main" id="{F12C77BE-0B52-4EB8-B0C2-37421A3180CE}"/>
              </a:ext>
            </a:extLst>
          </p:cNvPr>
          <p:cNvSpPr/>
          <p:nvPr/>
        </p:nvSpPr>
        <p:spPr>
          <a:xfrm>
            <a:off x="3676647" y="1498964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5">
            <a:extLst>
              <a:ext uri="{FF2B5EF4-FFF2-40B4-BE49-F238E27FC236}">
                <a16:creationId xmlns:a16="http://schemas.microsoft.com/office/drawing/2014/main" id="{90EEF583-8D93-43FF-942B-5FED7A4B2FE5}"/>
              </a:ext>
            </a:extLst>
          </p:cNvPr>
          <p:cNvSpPr/>
          <p:nvPr/>
        </p:nvSpPr>
        <p:spPr>
          <a:xfrm>
            <a:off x="1006768" y="3686661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35">
            <a:extLst>
              <a:ext uri="{FF2B5EF4-FFF2-40B4-BE49-F238E27FC236}">
                <a16:creationId xmlns:a16="http://schemas.microsoft.com/office/drawing/2014/main" id="{73991B9E-1F32-4908-A330-D08AB96546AC}"/>
              </a:ext>
            </a:extLst>
          </p:cNvPr>
          <p:cNvSpPr/>
          <p:nvPr/>
        </p:nvSpPr>
        <p:spPr>
          <a:xfrm>
            <a:off x="3676647" y="3693495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A75F686-E315-4AFA-A7E3-3C44807E0157}"/>
              </a:ext>
            </a:extLst>
          </p:cNvPr>
          <p:cNvSpPr txBox="1"/>
          <p:nvPr/>
        </p:nvSpPr>
        <p:spPr>
          <a:xfrm>
            <a:off x="1968533" y="1521541"/>
            <a:ext cx="593397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01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6B1DD5A-6527-4FBA-B7F6-2C40E35BAC16}"/>
              </a:ext>
            </a:extLst>
          </p:cNvPr>
          <p:cNvSpPr txBox="1"/>
          <p:nvPr/>
        </p:nvSpPr>
        <p:spPr>
          <a:xfrm>
            <a:off x="4638412" y="1530835"/>
            <a:ext cx="593397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02</a:t>
            </a:r>
          </a:p>
        </p:txBody>
      </p:sp>
      <p:cxnSp>
        <p:nvCxnSpPr>
          <p:cNvPr id="50" name="Straight Connector 31">
            <a:extLst>
              <a:ext uri="{FF2B5EF4-FFF2-40B4-BE49-F238E27FC236}">
                <a16:creationId xmlns:a16="http://schemas.microsoft.com/office/drawing/2014/main" id="{8C2CC7D5-0732-4F7B-AA76-A9BFE87BA441}"/>
              </a:ext>
            </a:extLst>
          </p:cNvPr>
          <p:cNvCxnSpPr>
            <a:cxnSpLocks/>
          </p:cNvCxnSpPr>
          <p:nvPr/>
        </p:nvCxnSpPr>
        <p:spPr>
          <a:xfrm>
            <a:off x="3819661" y="1990420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31">
            <a:extLst>
              <a:ext uri="{FF2B5EF4-FFF2-40B4-BE49-F238E27FC236}">
                <a16:creationId xmlns:a16="http://schemas.microsoft.com/office/drawing/2014/main" id="{A6A9A29A-820A-4A16-8B2A-34A82FF065E2}"/>
              </a:ext>
            </a:extLst>
          </p:cNvPr>
          <p:cNvCxnSpPr>
            <a:cxnSpLocks/>
          </p:cNvCxnSpPr>
          <p:nvPr/>
        </p:nvCxnSpPr>
        <p:spPr>
          <a:xfrm>
            <a:off x="1149782" y="1990420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98269D75-64C4-4D5E-819E-EAC64FB6BC60}"/>
              </a:ext>
            </a:extLst>
          </p:cNvPr>
          <p:cNvSpPr txBox="1"/>
          <p:nvPr/>
        </p:nvSpPr>
        <p:spPr>
          <a:xfrm>
            <a:off x="1968533" y="3698756"/>
            <a:ext cx="593397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03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FB9786FD-7EE6-44AF-A2DE-0FAE361E3FDB}"/>
              </a:ext>
            </a:extLst>
          </p:cNvPr>
          <p:cNvSpPr txBox="1"/>
          <p:nvPr/>
        </p:nvSpPr>
        <p:spPr>
          <a:xfrm>
            <a:off x="4638412" y="3708050"/>
            <a:ext cx="593397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04</a:t>
            </a:r>
          </a:p>
        </p:txBody>
      </p:sp>
      <p:cxnSp>
        <p:nvCxnSpPr>
          <p:cNvPr id="58" name="Straight Connector 31">
            <a:extLst>
              <a:ext uri="{FF2B5EF4-FFF2-40B4-BE49-F238E27FC236}">
                <a16:creationId xmlns:a16="http://schemas.microsoft.com/office/drawing/2014/main" id="{68B29338-CAC4-4936-A739-29E648EBC96B}"/>
              </a:ext>
            </a:extLst>
          </p:cNvPr>
          <p:cNvCxnSpPr>
            <a:cxnSpLocks/>
          </p:cNvCxnSpPr>
          <p:nvPr/>
        </p:nvCxnSpPr>
        <p:spPr>
          <a:xfrm>
            <a:off x="3819661" y="4167635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31">
            <a:extLst>
              <a:ext uri="{FF2B5EF4-FFF2-40B4-BE49-F238E27FC236}">
                <a16:creationId xmlns:a16="http://schemas.microsoft.com/office/drawing/2014/main" id="{A2515E80-9130-4FBD-9071-DA13DA53A389}"/>
              </a:ext>
            </a:extLst>
          </p:cNvPr>
          <p:cNvCxnSpPr>
            <a:cxnSpLocks/>
          </p:cNvCxnSpPr>
          <p:nvPr/>
        </p:nvCxnSpPr>
        <p:spPr>
          <a:xfrm>
            <a:off x="1149782" y="4167635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13941E9C-8FA2-4411-8313-FA7095F2973B}"/>
              </a:ext>
            </a:extLst>
          </p:cNvPr>
          <p:cNvSpPr txBox="1"/>
          <p:nvPr/>
        </p:nvSpPr>
        <p:spPr>
          <a:xfrm>
            <a:off x="1463250" y="2325715"/>
            <a:ext cx="1603962" cy="65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Fazer com que as pessoas amem e recomendem a marca.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698E139B-0443-427E-8324-B0ECDDE60EB4}"/>
              </a:ext>
            </a:extLst>
          </p:cNvPr>
          <p:cNvSpPr txBox="1"/>
          <p:nvPr/>
        </p:nvSpPr>
        <p:spPr>
          <a:xfrm>
            <a:off x="4133129" y="2338258"/>
            <a:ext cx="1603962" cy="65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Aumentar o reconhecimento da marca nacionalmente.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A80D91CF-B43B-4520-8B4D-88C1693831E2}"/>
              </a:ext>
            </a:extLst>
          </p:cNvPr>
          <p:cNvSpPr txBox="1"/>
          <p:nvPr/>
        </p:nvSpPr>
        <p:spPr>
          <a:xfrm>
            <a:off x="1463250" y="4505547"/>
            <a:ext cx="1603962" cy="65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Fazer o cliente se sentir mais feliz no processo de compra.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22ACB89A-05C5-4AD7-96BA-C302667F829A}"/>
              </a:ext>
            </a:extLst>
          </p:cNvPr>
          <p:cNvSpPr txBox="1"/>
          <p:nvPr/>
        </p:nvSpPr>
        <p:spPr>
          <a:xfrm>
            <a:off x="4133129" y="4505548"/>
            <a:ext cx="1603962" cy="65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Construir uma voz sólida e carismática para a marca.</a:t>
            </a:r>
          </a:p>
        </p:txBody>
      </p:sp>
    </p:spTree>
    <p:extLst>
      <p:ext uri="{BB962C8B-B14F-4D97-AF65-F5344CB8AC3E}">
        <p14:creationId xmlns:p14="http://schemas.microsoft.com/office/powerpoint/2010/main" val="1683827722"/>
      </p:ext>
    </p:extLst>
  </p:cSld>
  <p:clrMapOvr>
    <a:masterClrMapping/>
  </p:clrMapOvr>
  <p:transition spd="slow" advClick="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írculo Parcial 50">
            <a:extLst>
              <a:ext uri="{FF2B5EF4-FFF2-40B4-BE49-F238E27FC236}">
                <a16:creationId xmlns:a16="http://schemas.microsoft.com/office/drawing/2014/main" id="{D2DC82E3-630F-42FF-A8BD-DFEE42C1764D}"/>
              </a:ext>
            </a:extLst>
          </p:cNvPr>
          <p:cNvSpPr/>
          <p:nvPr/>
        </p:nvSpPr>
        <p:spPr>
          <a:xfrm>
            <a:off x="8372475" y="3047147"/>
            <a:ext cx="7706269" cy="7706269"/>
          </a:xfrm>
          <a:prstGeom prst="pie">
            <a:avLst>
              <a:gd name="adj1" fmla="val 10775022"/>
              <a:gd name="adj2" fmla="val 162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9" name="Rectangle: Rounded Corners 35">
            <a:extLst>
              <a:ext uri="{FF2B5EF4-FFF2-40B4-BE49-F238E27FC236}">
                <a16:creationId xmlns:a16="http://schemas.microsoft.com/office/drawing/2014/main" id="{EC0C9DA2-6DBB-4063-A954-F46680450CA2}"/>
              </a:ext>
            </a:extLst>
          </p:cNvPr>
          <p:cNvSpPr/>
          <p:nvPr/>
        </p:nvSpPr>
        <p:spPr>
          <a:xfrm>
            <a:off x="5486186" y="1019175"/>
            <a:ext cx="5665797" cy="4876800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38200" dist="25400" dir="3240000" sx="90000" sy="90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92DEDB4-E678-4A51-94E7-AC8B6FDAC044}"/>
              </a:ext>
            </a:extLst>
          </p:cNvPr>
          <p:cNvSpPr txBox="1"/>
          <p:nvPr/>
        </p:nvSpPr>
        <p:spPr>
          <a:xfrm>
            <a:off x="1014370" y="2867142"/>
            <a:ext cx="37100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Características</a:t>
            </a:r>
          </a:p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empáticas atuais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BDFB2D-567B-4F3F-8F7C-D987E7735779}"/>
              </a:ext>
            </a:extLst>
          </p:cNvPr>
          <p:cNvSpPr txBox="1"/>
          <p:nvPr/>
        </p:nvSpPr>
        <p:spPr>
          <a:xfrm>
            <a:off x="1014370" y="3742606"/>
            <a:ext cx="3776705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Este mapa empático mostra como sua empresa está se posicionando nas mídias sociais atualmente, segundo a nossa percepção técnica.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900EF379-3CF7-4337-83B1-77185387C18C}"/>
              </a:ext>
            </a:extLst>
          </p:cNvPr>
          <p:cNvGrpSpPr/>
          <p:nvPr/>
        </p:nvGrpSpPr>
        <p:grpSpPr>
          <a:xfrm>
            <a:off x="6074550" y="1545699"/>
            <a:ext cx="4465668" cy="3724220"/>
            <a:chOff x="6096000" y="1536158"/>
            <a:chExt cx="4465668" cy="3724220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43D867E-38D9-41FE-80CC-B416CF342011}"/>
                </a:ext>
              </a:extLst>
            </p:cNvPr>
            <p:cNvSpPr txBox="1"/>
            <p:nvPr/>
          </p:nvSpPr>
          <p:spPr>
            <a:xfrm>
              <a:off x="6096000" y="1597624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Ativo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7AEC306-7F41-4EB8-975A-5A4A175FDE6A}"/>
                </a:ext>
              </a:extLst>
            </p:cNvPr>
            <p:cNvSpPr txBox="1"/>
            <p:nvPr/>
          </p:nvSpPr>
          <p:spPr>
            <a:xfrm>
              <a:off x="8816193" y="1597623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Reativo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2C316F90-82C3-452E-B235-1E8E1DC37CF6}"/>
                </a:ext>
              </a:extLst>
            </p:cNvPr>
            <p:cNvSpPr txBox="1"/>
            <p:nvPr/>
          </p:nvSpPr>
          <p:spPr>
            <a:xfrm>
              <a:off x="6096000" y="2145037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Comercial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45A24D7-FAC8-45CA-9C6E-0505E341E5A5}"/>
                </a:ext>
              </a:extLst>
            </p:cNvPr>
            <p:cNvSpPr txBox="1"/>
            <p:nvPr/>
          </p:nvSpPr>
          <p:spPr>
            <a:xfrm>
              <a:off x="8816193" y="2145036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Relacional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F4022E2-576A-4208-8E2A-2389BBC05B3B}"/>
                </a:ext>
              </a:extLst>
            </p:cNvPr>
            <p:cNvSpPr txBox="1"/>
            <p:nvPr/>
          </p:nvSpPr>
          <p:spPr>
            <a:xfrm>
              <a:off x="6096000" y="2692450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Sarcástico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03D78D0-B075-4E99-99BA-45F36E091033}"/>
                </a:ext>
              </a:extLst>
            </p:cNvPr>
            <p:cNvSpPr txBox="1"/>
            <p:nvPr/>
          </p:nvSpPr>
          <p:spPr>
            <a:xfrm>
              <a:off x="8816193" y="2692449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Reservado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83B80DC7-6C18-4FAE-8C05-08E9A979CD08}"/>
                </a:ext>
              </a:extLst>
            </p:cNvPr>
            <p:cNvSpPr txBox="1"/>
            <p:nvPr/>
          </p:nvSpPr>
          <p:spPr>
            <a:xfrm>
              <a:off x="6096000" y="3239863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Popular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FFDD195-21C6-4902-B779-13D1E442FE4B}"/>
                </a:ext>
              </a:extLst>
            </p:cNvPr>
            <p:cNvSpPr txBox="1"/>
            <p:nvPr/>
          </p:nvSpPr>
          <p:spPr>
            <a:xfrm>
              <a:off x="8816193" y="3239862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Premium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AF70184-405C-4CC6-B1E1-A79679DF981B}"/>
                </a:ext>
              </a:extLst>
            </p:cNvPr>
            <p:cNvSpPr txBox="1"/>
            <p:nvPr/>
          </p:nvSpPr>
          <p:spPr>
            <a:xfrm>
              <a:off x="6096000" y="3787275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Jovem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5BE3292-19BE-493E-87FD-5BE308552E0F}"/>
                </a:ext>
              </a:extLst>
            </p:cNvPr>
            <p:cNvSpPr txBox="1"/>
            <p:nvPr/>
          </p:nvSpPr>
          <p:spPr>
            <a:xfrm>
              <a:off x="8816193" y="3787274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Adulto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9CF1A74D-0993-4116-A812-0AA8240387F1}"/>
                </a:ext>
              </a:extLst>
            </p:cNvPr>
            <p:cNvSpPr txBox="1"/>
            <p:nvPr/>
          </p:nvSpPr>
          <p:spPr>
            <a:xfrm>
              <a:off x="6096000" y="4337414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Promocional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8645E2B-DFFC-4A1B-9A61-5E6387ECEB6D}"/>
                </a:ext>
              </a:extLst>
            </p:cNvPr>
            <p:cNvSpPr txBox="1"/>
            <p:nvPr/>
          </p:nvSpPr>
          <p:spPr>
            <a:xfrm>
              <a:off x="8816193" y="4337413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Informativo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2F9A7AFC-8C7B-488A-AF50-72CC821C7E4E}"/>
                </a:ext>
              </a:extLst>
            </p:cNvPr>
            <p:cNvSpPr txBox="1"/>
            <p:nvPr/>
          </p:nvSpPr>
          <p:spPr>
            <a:xfrm>
              <a:off x="6096000" y="4884826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Contemporâneo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082B323-B954-438D-83E7-D6C777E7BC01}"/>
                </a:ext>
              </a:extLst>
            </p:cNvPr>
            <p:cNvSpPr txBox="1"/>
            <p:nvPr/>
          </p:nvSpPr>
          <p:spPr>
            <a:xfrm>
              <a:off x="8816193" y="4884825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Clássico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2065ADF4-2D52-4BF5-BEB0-65E129136996}"/>
                </a:ext>
              </a:extLst>
            </p:cNvPr>
            <p:cNvCxnSpPr/>
            <p:nvPr/>
          </p:nvCxnSpPr>
          <p:spPr>
            <a:xfrm>
              <a:off x="6657975" y="1885950"/>
              <a:ext cx="3133725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B82EC120-0B73-448A-91C2-D3CD53965BFF}"/>
                </a:ext>
              </a:extLst>
            </p:cNvPr>
            <p:cNvCxnSpPr>
              <a:cxnSpLocks/>
            </p:cNvCxnSpPr>
            <p:nvPr/>
          </p:nvCxnSpPr>
          <p:spPr>
            <a:xfrm>
              <a:off x="7077075" y="2428875"/>
              <a:ext cx="245745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298ABD45-F8D2-4D0B-BCCE-640BF1FE9906}"/>
                </a:ext>
              </a:extLst>
            </p:cNvPr>
            <p:cNvCxnSpPr>
              <a:cxnSpLocks/>
            </p:cNvCxnSpPr>
            <p:nvPr/>
          </p:nvCxnSpPr>
          <p:spPr>
            <a:xfrm>
              <a:off x="7115175" y="2971800"/>
              <a:ext cx="241935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B3E6928B-6347-4B5D-8BF4-F8834A421350}"/>
                </a:ext>
              </a:extLst>
            </p:cNvPr>
            <p:cNvCxnSpPr>
              <a:cxnSpLocks/>
            </p:cNvCxnSpPr>
            <p:nvPr/>
          </p:nvCxnSpPr>
          <p:spPr>
            <a:xfrm>
              <a:off x="6896100" y="3543300"/>
              <a:ext cx="279283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4B975C47-559C-491F-8883-C0EE0D3855EC}"/>
                </a:ext>
              </a:extLst>
            </p:cNvPr>
            <p:cNvCxnSpPr>
              <a:cxnSpLocks/>
            </p:cNvCxnSpPr>
            <p:nvPr/>
          </p:nvCxnSpPr>
          <p:spPr>
            <a:xfrm>
              <a:off x="6817895" y="4067175"/>
              <a:ext cx="300238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DC372B5A-C0AA-4A94-8FDD-78B96DF89AA7}"/>
                </a:ext>
              </a:extLst>
            </p:cNvPr>
            <p:cNvCxnSpPr>
              <a:cxnSpLocks/>
            </p:cNvCxnSpPr>
            <p:nvPr/>
          </p:nvCxnSpPr>
          <p:spPr>
            <a:xfrm>
              <a:off x="7286625" y="4629150"/>
              <a:ext cx="21717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58B9E0C7-19DC-401C-ADF6-53280C895CB2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5191125"/>
              <a:ext cx="206893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F80BE108-C4E6-4266-8016-11974C91A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2459" y="1536158"/>
              <a:ext cx="375552" cy="375552"/>
            </a:xfrm>
            <a:prstGeom prst="rect">
              <a:avLst/>
            </a:prstGeom>
          </p:spPr>
        </p:pic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F8C8355B-4996-4221-8D55-B07B05749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65158" y="2034571"/>
              <a:ext cx="375552" cy="375552"/>
            </a:xfrm>
            <a:prstGeom prst="rect">
              <a:avLst/>
            </a:prstGeom>
          </p:spPr>
        </p:pic>
        <p:pic>
          <p:nvPicPr>
            <p:cNvPr id="43" name="Gráfico 42">
              <a:extLst>
                <a:ext uri="{FF2B5EF4-FFF2-40B4-BE49-F238E27FC236}">
                  <a16:creationId xmlns:a16="http://schemas.microsoft.com/office/drawing/2014/main" id="{7BEA7D71-FAE2-4C83-8A65-A02658596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91317" y="2624549"/>
              <a:ext cx="375552" cy="375552"/>
            </a:xfrm>
            <a:prstGeom prst="rect">
              <a:avLst/>
            </a:prstGeom>
          </p:spPr>
        </p:pic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F3D367A6-2E07-41D7-8047-E33911AE1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40498" y="3179834"/>
              <a:ext cx="375552" cy="375552"/>
            </a:xfrm>
            <a:prstGeom prst="rect">
              <a:avLst/>
            </a:prstGeom>
          </p:spPr>
        </p:pic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6507CD70-BA71-48C4-B599-A2D9AA15E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2317" y="3727130"/>
              <a:ext cx="375552" cy="375552"/>
            </a:xfrm>
            <a:prstGeom prst="rect">
              <a:avLst/>
            </a:prstGeom>
          </p:spPr>
        </p:pic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5DAEF7A4-50C4-4422-87D2-653E18F48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6903" y="4275242"/>
              <a:ext cx="375552" cy="375552"/>
            </a:xfrm>
            <a:prstGeom prst="rect">
              <a:avLst/>
            </a:prstGeom>
          </p:spPr>
        </p:pic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E3584003-77CD-48AB-9F43-9FCBD574C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1007" y="4806169"/>
              <a:ext cx="375552" cy="375552"/>
            </a:xfrm>
            <a:prstGeom prst="rect">
              <a:avLst/>
            </a:prstGeom>
          </p:spPr>
        </p:pic>
      </p:grpSp>
      <p:pic>
        <p:nvPicPr>
          <p:cNvPr id="53" name="Gráfico 52">
            <a:extLst>
              <a:ext uri="{FF2B5EF4-FFF2-40B4-BE49-F238E27FC236}">
                <a16:creationId xmlns:a16="http://schemas.microsoft.com/office/drawing/2014/main" id="{70E6CBFA-1DA5-4869-83DE-9DBB20A1B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017" y="2058735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16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írculo Parcial 50">
            <a:extLst>
              <a:ext uri="{FF2B5EF4-FFF2-40B4-BE49-F238E27FC236}">
                <a16:creationId xmlns:a16="http://schemas.microsoft.com/office/drawing/2014/main" id="{D2DC82E3-630F-42FF-A8BD-DFEE42C1764D}"/>
              </a:ext>
            </a:extLst>
          </p:cNvPr>
          <p:cNvSpPr/>
          <p:nvPr/>
        </p:nvSpPr>
        <p:spPr>
          <a:xfrm>
            <a:off x="8372475" y="3047147"/>
            <a:ext cx="7706269" cy="7706269"/>
          </a:xfrm>
          <a:prstGeom prst="pie">
            <a:avLst>
              <a:gd name="adj1" fmla="val 10775022"/>
              <a:gd name="adj2" fmla="val 1620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9" name="Rectangle: Rounded Corners 35">
            <a:extLst>
              <a:ext uri="{FF2B5EF4-FFF2-40B4-BE49-F238E27FC236}">
                <a16:creationId xmlns:a16="http://schemas.microsoft.com/office/drawing/2014/main" id="{EC0C9DA2-6DBB-4063-A954-F46680450CA2}"/>
              </a:ext>
            </a:extLst>
          </p:cNvPr>
          <p:cNvSpPr/>
          <p:nvPr/>
        </p:nvSpPr>
        <p:spPr>
          <a:xfrm>
            <a:off x="5486186" y="1019175"/>
            <a:ext cx="5665797" cy="4876800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38200" dist="25400" dir="3240000" sx="90000" sy="90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92DEDB4-E678-4A51-94E7-AC8B6FDAC044}"/>
              </a:ext>
            </a:extLst>
          </p:cNvPr>
          <p:cNvSpPr txBox="1"/>
          <p:nvPr/>
        </p:nvSpPr>
        <p:spPr>
          <a:xfrm>
            <a:off x="1014370" y="2867142"/>
            <a:ext cx="37100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Características</a:t>
            </a:r>
          </a:p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empáticas ideais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BDFB2D-567B-4F3F-8F7C-D987E7735779}"/>
              </a:ext>
            </a:extLst>
          </p:cNvPr>
          <p:cNvSpPr txBox="1"/>
          <p:nvPr/>
        </p:nvSpPr>
        <p:spPr>
          <a:xfrm>
            <a:off x="1014370" y="3742606"/>
            <a:ext cx="3776705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Este mapa empático mostra como sua empresa deveria se posicionar nas mídias sociais, segundo a nossa percepção técnica.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900EF379-3CF7-4337-83B1-77185387C18C}"/>
              </a:ext>
            </a:extLst>
          </p:cNvPr>
          <p:cNvGrpSpPr/>
          <p:nvPr/>
        </p:nvGrpSpPr>
        <p:grpSpPr>
          <a:xfrm>
            <a:off x="6074550" y="1545699"/>
            <a:ext cx="4465668" cy="3724220"/>
            <a:chOff x="6096000" y="1536158"/>
            <a:chExt cx="4465668" cy="3724220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43D867E-38D9-41FE-80CC-B416CF342011}"/>
                </a:ext>
              </a:extLst>
            </p:cNvPr>
            <p:cNvSpPr txBox="1"/>
            <p:nvPr/>
          </p:nvSpPr>
          <p:spPr>
            <a:xfrm>
              <a:off x="6096000" y="1597624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Ativo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7AEC306-7F41-4EB8-975A-5A4A175FDE6A}"/>
                </a:ext>
              </a:extLst>
            </p:cNvPr>
            <p:cNvSpPr txBox="1"/>
            <p:nvPr/>
          </p:nvSpPr>
          <p:spPr>
            <a:xfrm>
              <a:off x="8816193" y="1597623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Reativo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2C316F90-82C3-452E-B235-1E8E1DC37CF6}"/>
                </a:ext>
              </a:extLst>
            </p:cNvPr>
            <p:cNvSpPr txBox="1"/>
            <p:nvPr/>
          </p:nvSpPr>
          <p:spPr>
            <a:xfrm>
              <a:off x="6096000" y="2145037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Comercial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45A24D7-FAC8-45CA-9C6E-0505E341E5A5}"/>
                </a:ext>
              </a:extLst>
            </p:cNvPr>
            <p:cNvSpPr txBox="1"/>
            <p:nvPr/>
          </p:nvSpPr>
          <p:spPr>
            <a:xfrm>
              <a:off x="8816193" y="2145036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Relacional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F4022E2-576A-4208-8E2A-2389BBC05B3B}"/>
                </a:ext>
              </a:extLst>
            </p:cNvPr>
            <p:cNvSpPr txBox="1"/>
            <p:nvPr/>
          </p:nvSpPr>
          <p:spPr>
            <a:xfrm>
              <a:off x="6096000" y="2692450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Sarcástico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03D78D0-B075-4E99-99BA-45F36E091033}"/>
                </a:ext>
              </a:extLst>
            </p:cNvPr>
            <p:cNvSpPr txBox="1"/>
            <p:nvPr/>
          </p:nvSpPr>
          <p:spPr>
            <a:xfrm>
              <a:off x="8816193" y="2692449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Reservado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83B80DC7-6C18-4FAE-8C05-08E9A979CD08}"/>
                </a:ext>
              </a:extLst>
            </p:cNvPr>
            <p:cNvSpPr txBox="1"/>
            <p:nvPr/>
          </p:nvSpPr>
          <p:spPr>
            <a:xfrm>
              <a:off x="6096000" y="3239863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Popular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FFDD195-21C6-4902-B779-13D1E442FE4B}"/>
                </a:ext>
              </a:extLst>
            </p:cNvPr>
            <p:cNvSpPr txBox="1"/>
            <p:nvPr/>
          </p:nvSpPr>
          <p:spPr>
            <a:xfrm>
              <a:off x="8816193" y="3239862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Premium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AF70184-405C-4CC6-B1E1-A79679DF981B}"/>
                </a:ext>
              </a:extLst>
            </p:cNvPr>
            <p:cNvSpPr txBox="1"/>
            <p:nvPr/>
          </p:nvSpPr>
          <p:spPr>
            <a:xfrm>
              <a:off x="6096000" y="3787275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Jovem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5BE3292-19BE-493E-87FD-5BE308552E0F}"/>
                </a:ext>
              </a:extLst>
            </p:cNvPr>
            <p:cNvSpPr txBox="1"/>
            <p:nvPr/>
          </p:nvSpPr>
          <p:spPr>
            <a:xfrm>
              <a:off x="8816193" y="3787274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Adulto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9CF1A74D-0993-4116-A812-0AA8240387F1}"/>
                </a:ext>
              </a:extLst>
            </p:cNvPr>
            <p:cNvSpPr txBox="1"/>
            <p:nvPr/>
          </p:nvSpPr>
          <p:spPr>
            <a:xfrm>
              <a:off x="6096000" y="4337414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Promocional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8645E2B-DFFC-4A1B-9A61-5E6387ECEB6D}"/>
                </a:ext>
              </a:extLst>
            </p:cNvPr>
            <p:cNvSpPr txBox="1"/>
            <p:nvPr/>
          </p:nvSpPr>
          <p:spPr>
            <a:xfrm>
              <a:off x="8816193" y="4337413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Informativo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2F9A7AFC-8C7B-488A-AF50-72CC821C7E4E}"/>
                </a:ext>
              </a:extLst>
            </p:cNvPr>
            <p:cNvSpPr txBox="1"/>
            <p:nvPr/>
          </p:nvSpPr>
          <p:spPr>
            <a:xfrm>
              <a:off x="6096000" y="4884826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Contemporâneo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082B323-B954-438D-83E7-D6C777E7BC01}"/>
                </a:ext>
              </a:extLst>
            </p:cNvPr>
            <p:cNvSpPr txBox="1"/>
            <p:nvPr/>
          </p:nvSpPr>
          <p:spPr>
            <a:xfrm>
              <a:off x="8816193" y="4884825"/>
              <a:ext cx="1745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pt-B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Roboto Condensed Light" panose="02000000000000000000" pitchFamily="2" charset="0"/>
                  <a:cs typeface="Arial" panose="020B0604020202020204" pitchFamily="34" charset="0"/>
                </a:rPr>
                <a:t>Clássico</a:t>
              </a:r>
            </a:p>
          </p:txBody>
        </p: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2065ADF4-2D52-4BF5-BEB0-65E129136996}"/>
                </a:ext>
              </a:extLst>
            </p:cNvPr>
            <p:cNvCxnSpPr/>
            <p:nvPr/>
          </p:nvCxnSpPr>
          <p:spPr>
            <a:xfrm>
              <a:off x="6657975" y="1885950"/>
              <a:ext cx="3133725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B82EC120-0B73-448A-91C2-D3CD53965BFF}"/>
                </a:ext>
              </a:extLst>
            </p:cNvPr>
            <p:cNvCxnSpPr>
              <a:cxnSpLocks/>
            </p:cNvCxnSpPr>
            <p:nvPr/>
          </p:nvCxnSpPr>
          <p:spPr>
            <a:xfrm>
              <a:off x="7077075" y="2428875"/>
              <a:ext cx="245745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298ABD45-F8D2-4D0B-BCCE-640BF1FE9906}"/>
                </a:ext>
              </a:extLst>
            </p:cNvPr>
            <p:cNvCxnSpPr>
              <a:cxnSpLocks/>
            </p:cNvCxnSpPr>
            <p:nvPr/>
          </p:nvCxnSpPr>
          <p:spPr>
            <a:xfrm>
              <a:off x="7115175" y="2971800"/>
              <a:ext cx="241935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B3E6928B-6347-4B5D-8BF4-F8834A421350}"/>
                </a:ext>
              </a:extLst>
            </p:cNvPr>
            <p:cNvCxnSpPr>
              <a:cxnSpLocks/>
            </p:cNvCxnSpPr>
            <p:nvPr/>
          </p:nvCxnSpPr>
          <p:spPr>
            <a:xfrm>
              <a:off x="6896100" y="3543300"/>
              <a:ext cx="279283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4B975C47-559C-491F-8883-C0EE0D3855EC}"/>
                </a:ext>
              </a:extLst>
            </p:cNvPr>
            <p:cNvCxnSpPr>
              <a:cxnSpLocks/>
            </p:cNvCxnSpPr>
            <p:nvPr/>
          </p:nvCxnSpPr>
          <p:spPr>
            <a:xfrm>
              <a:off x="6817895" y="4067175"/>
              <a:ext cx="300238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DC372B5A-C0AA-4A94-8FDD-78B96DF89AA7}"/>
                </a:ext>
              </a:extLst>
            </p:cNvPr>
            <p:cNvCxnSpPr>
              <a:cxnSpLocks/>
            </p:cNvCxnSpPr>
            <p:nvPr/>
          </p:nvCxnSpPr>
          <p:spPr>
            <a:xfrm>
              <a:off x="7286625" y="4629150"/>
              <a:ext cx="21717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58B9E0C7-19DC-401C-ADF6-53280C895CB2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5191125"/>
              <a:ext cx="206893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F80BE108-C4E6-4266-8016-11974C91A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2459" y="1536158"/>
              <a:ext cx="375552" cy="375552"/>
            </a:xfrm>
            <a:prstGeom prst="rect">
              <a:avLst/>
            </a:prstGeom>
          </p:spPr>
        </p:pic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F8C8355B-4996-4221-8D55-B07B05749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65158" y="2034571"/>
              <a:ext cx="375552" cy="375552"/>
            </a:xfrm>
            <a:prstGeom prst="rect">
              <a:avLst/>
            </a:prstGeom>
          </p:spPr>
        </p:pic>
        <p:pic>
          <p:nvPicPr>
            <p:cNvPr id="43" name="Gráfico 42">
              <a:extLst>
                <a:ext uri="{FF2B5EF4-FFF2-40B4-BE49-F238E27FC236}">
                  <a16:creationId xmlns:a16="http://schemas.microsoft.com/office/drawing/2014/main" id="{7BEA7D71-FAE2-4C83-8A65-A02658596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91317" y="2624549"/>
              <a:ext cx="375552" cy="375552"/>
            </a:xfrm>
            <a:prstGeom prst="rect">
              <a:avLst/>
            </a:prstGeom>
          </p:spPr>
        </p:pic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F3D367A6-2E07-41D7-8047-E33911AE1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40498" y="3179834"/>
              <a:ext cx="375552" cy="375552"/>
            </a:xfrm>
            <a:prstGeom prst="rect">
              <a:avLst/>
            </a:prstGeom>
          </p:spPr>
        </p:pic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6507CD70-BA71-48C4-B599-A2D9AA15E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2317" y="3727130"/>
              <a:ext cx="375552" cy="375552"/>
            </a:xfrm>
            <a:prstGeom prst="rect">
              <a:avLst/>
            </a:prstGeom>
          </p:spPr>
        </p:pic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5DAEF7A4-50C4-4422-87D2-653E18F48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6903" y="4275242"/>
              <a:ext cx="375552" cy="375552"/>
            </a:xfrm>
            <a:prstGeom prst="rect">
              <a:avLst/>
            </a:prstGeom>
          </p:spPr>
        </p:pic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E3584003-77CD-48AB-9F43-9FCBD574C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1007" y="4806169"/>
              <a:ext cx="375552" cy="375552"/>
            </a:xfrm>
            <a:prstGeom prst="rect">
              <a:avLst/>
            </a:prstGeom>
          </p:spPr>
        </p:pic>
      </p:grpSp>
      <p:pic>
        <p:nvPicPr>
          <p:cNvPr id="53" name="Gráfico 52">
            <a:extLst>
              <a:ext uri="{FF2B5EF4-FFF2-40B4-BE49-F238E27FC236}">
                <a16:creationId xmlns:a16="http://schemas.microsoft.com/office/drawing/2014/main" id="{70E6CBFA-1DA5-4869-83DE-9DBB20A1B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017" y="2058735"/>
            <a:ext cx="733425" cy="733425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E6A0C8BF-AAE6-4C44-8D11-3F892D633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95678" y="1535052"/>
            <a:ext cx="375552" cy="375552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32CE9E7E-6137-FE4E-A963-77C01D127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27018" y="2062863"/>
            <a:ext cx="375552" cy="375552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574F1A22-D088-2D48-B8FF-B7455EF797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07170" y="2629372"/>
            <a:ext cx="375552" cy="375552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AB0AE33E-2D74-A945-B2E5-1D9DC8841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5625" y="3195384"/>
            <a:ext cx="375552" cy="375552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BE46C2CD-9B94-8E49-8FAE-9EC07CF52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0290" y="3748789"/>
            <a:ext cx="375552" cy="375552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60935DDF-D883-8E4E-A94E-1F757E6F7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0935" y="4277002"/>
            <a:ext cx="375552" cy="375552"/>
          </a:xfrm>
          <a:prstGeom prst="rect">
            <a:avLst/>
          </a:prstGeom>
        </p:spPr>
      </p:pic>
      <p:pic>
        <p:nvPicPr>
          <p:cNvPr id="54" name="Gráfico 53">
            <a:extLst>
              <a:ext uri="{FF2B5EF4-FFF2-40B4-BE49-F238E27FC236}">
                <a16:creationId xmlns:a16="http://schemas.microsoft.com/office/drawing/2014/main" id="{5344C781-471F-4A47-A604-06277FCCB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0935" y="4806306"/>
            <a:ext cx="375552" cy="3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6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>
            <a:extLst>
              <a:ext uri="{FF2B5EF4-FFF2-40B4-BE49-F238E27FC236}">
                <a16:creationId xmlns:a16="http://schemas.microsoft.com/office/drawing/2014/main" id="{84FFCBCA-4387-49B2-84FA-803076C4B32F}"/>
              </a:ext>
            </a:extLst>
          </p:cNvPr>
          <p:cNvSpPr txBox="1"/>
          <p:nvPr/>
        </p:nvSpPr>
        <p:spPr>
          <a:xfrm>
            <a:off x="6534170" y="2718577"/>
            <a:ext cx="43574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Análise da</a:t>
            </a:r>
          </a:p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concorrência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FC257FA-3FC1-448C-8B79-47640C3ABE29}"/>
              </a:ext>
            </a:extLst>
          </p:cNvPr>
          <p:cNvSpPr txBox="1"/>
          <p:nvPr/>
        </p:nvSpPr>
        <p:spPr>
          <a:xfrm>
            <a:off x="6526146" y="3580351"/>
            <a:ext cx="4649853" cy="1720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De forma simples, o benchmarking é a análise da concorrência. Trata-se de um processo de pesquisa, no qual avaliamos empresas do mesmo ramo que o seu. </a:t>
            </a:r>
          </a:p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Há uma série de itens que integram a análise da e estruturá-los de modo a formar, de fato, um diagnóstico que permita qualidade na tomada de decisão.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2" name="Gráfico 51">
            <a:extLst>
              <a:ext uri="{FF2B5EF4-FFF2-40B4-BE49-F238E27FC236}">
                <a16:creationId xmlns:a16="http://schemas.microsoft.com/office/drawing/2014/main" id="{6966CEBB-8027-40B1-B635-2873A0059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1508" y="1973218"/>
            <a:ext cx="658798" cy="658798"/>
          </a:xfrm>
          <a:prstGeom prst="rect">
            <a:avLst/>
          </a:prstGeom>
        </p:spPr>
      </p:pic>
      <p:sp>
        <p:nvSpPr>
          <p:cNvPr id="26" name="Círculo: Vazio 55">
            <a:extLst>
              <a:ext uri="{FF2B5EF4-FFF2-40B4-BE49-F238E27FC236}">
                <a16:creationId xmlns:a16="http://schemas.microsoft.com/office/drawing/2014/main" id="{30052408-CAFF-AD4E-BA4C-467C8CD750C0}"/>
              </a:ext>
            </a:extLst>
          </p:cNvPr>
          <p:cNvSpPr/>
          <p:nvPr/>
        </p:nvSpPr>
        <p:spPr>
          <a:xfrm>
            <a:off x="5130669" y="1791875"/>
            <a:ext cx="951754" cy="951754"/>
          </a:xfrm>
          <a:prstGeom prst="donut">
            <a:avLst>
              <a:gd name="adj" fmla="val 3799"/>
            </a:avLst>
          </a:prstGeom>
          <a:gradFill>
            <a:gsLst>
              <a:gs pos="0">
                <a:srgbClr val="FF808C"/>
              </a:gs>
              <a:gs pos="100000">
                <a:srgbClr val="FF4B8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ACF5A67-E700-F045-BD8F-643CF116645B}"/>
              </a:ext>
            </a:extLst>
          </p:cNvPr>
          <p:cNvSpPr/>
          <p:nvPr/>
        </p:nvSpPr>
        <p:spPr>
          <a:xfrm>
            <a:off x="2958314" y="2242159"/>
            <a:ext cx="849598" cy="8141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DBB2559-526E-484F-965E-97EB5A004DFC}"/>
              </a:ext>
            </a:extLst>
          </p:cNvPr>
          <p:cNvSpPr/>
          <p:nvPr/>
        </p:nvSpPr>
        <p:spPr>
          <a:xfrm>
            <a:off x="3014838" y="2302617"/>
            <a:ext cx="770536" cy="736322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=</a:t>
            </a:r>
          </a:p>
        </p:txBody>
      </p:sp>
      <p:pic>
        <p:nvPicPr>
          <p:cNvPr id="24" name="Espaço Reservado para Imagem 23">
            <a:extLst>
              <a:ext uri="{FF2B5EF4-FFF2-40B4-BE49-F238E27FC236}">
                <a16:creationId xmlns:a16="http://schemas.microsoft.com/office/drawing/2014/main" id="{A20E7408-3272-0B49-81E9-3840D26F4D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r="1241"/>
          <a:stretch>
            <a:fillRect/>
          </a:stretch>
        </p:blipFill>
        <p:spPr/>
      </p:pic>
      <p:pic>
        <p:nvPicPr>
          <p:cNvPr id="39" name="Espaço Reservado para Imagem 38">
            <a:extLst>
              <a:ext uri="{FF2B5EF4-FFF2-40B4-BE49-F238E27FC236}">
                <a16:creationId xmlns:a16="http://schemas.microsoft.com/office/drawing/2014/main" id="{8CE61BC7-A5C9-3343-9397-D5843E4B5B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" b="769"/>
          <a:stretch>
            <a:fillRect/>
          </a:stretch>
        </p:blipFill>
        <p:spPr/>
      </p:pic>
      <p:pic>
        <p:nvPicPr>
          <p:cNvPr id="45" name="Espaço Reservado para Imagem 44">
            <a:extLst>
              <a:ext uri="{FF2B5EF4-FFF2-40B4-BE49-F238E27FC236}">
                <a16:creationId xmlns:a16="http://schemas.microsoft.com/office/drawing/2014/main" id="{2567123E-6409-F44B-8A38-C597ABB0C7E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037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851DFC98-D4C6-4776-BEBF-B3F809661171}"/>
              </a:ext>
            </a:extLst>
          </p:cNvPr>
          <p:cNvCxnSpPr>
            <a:cxnSpLocks/>
          </p:cNvCxnSpPr>
          <p:nvPr/>
        </p:nvCxnSpPr>
        <p:spPr>
          <a:xfrm>
            <a:off x="10695963" y="6157519"/>
            <a:ext cx="629174" cy="0"/>
          </a:xfrm>
          <a:prstGeom prst="straightConnector1">
            <a:avLst/>
          </a:prstGeom>
          <a:ln w="28575">
            <a:solidFill>
              <a:srgbClr val="FF02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ED860E5-A6E1-488A-8008-517B18FE98F3}"/>
              </a:ext>
            </a:extLst>
          </p:cNvPr>
          <p:cNvSpPr txBox="1"/>
          <p:nvPr/>
        </p:nvSpPr>
        <p:spPr>
          <a:xfrm>
            <a:off x="8882743" y="5880682"/>
            <a:ext cx="1813220" cy="41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pt-BR" sz="1050" b="1" dirty="0">
                <a:solidFill>
                  <a:srgbClr val="007027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Produção de conteúdo</a:t>
            </a: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43C38160-26C4-4B1B-ABAC-D47166A68325}"/>
              </a:ext>
            </a:extLst>
          </p:cNvPr>
          <p:cNvCxnSpPr>
            <a:cxnSpLocks/>
          </p:cNvCxnSpPr>
          <p:nvPr/>
        </p:nvCxnSpPr>
        <p:spPr>
          <a:xfrm flipH="1">
            <a:off x="866864" y="6083416"/>
            <a:ext cx="592820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11DA040-1961-4C5C-BDE3-1CE17F2B0AF4}"/>
              </a:ext>
            </a:extLst>
          </p:cNvPr>
          <p:cNvSpPr txBox="1"/>
          <p:nvPr/>
        </p:nvSpPr>
        <p:spPr>
          <a:xfrm>
            <a:off x="-190447" y="5792985"/>
            <a:ext cx="3274995" cy="41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pt-BR" sz="1050" b="1" dirty="0">
                <a:solidFill>
                  <a:srgbClr val="007027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Produção de conteúdo</a:t>
            </a: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BF9FD390-CE06-459B-9E8F-3EAFDB8B0FB8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5641" y="5652193"/>
            <a:ext cx="592820" cy="0"/>
          </a:xfrm>
          <a:prstGeom prst="straightConnector1">
            <a:avLst/>
          </a:prstGeom>
          <a:ln w="28575">
            <a:solidFill>
              <a:srgbClr val="FF02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5548642-12A2-4877-A41F-D47E03C9FF1F}"/>
              </a:ext>
            </a:extLst>
          </p:cNvPr>
          <p:cNvSpPr txBox="1"/>
          <p:nvPr/>
        </p:nvSpPr>
        <p:spPr>
          <a:xfrm rot="16200000">
            <a:off x="-64985" y="4665803"/>
            <a:ext cx="1440868" cy="41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pt-BR" sz="1050" b="1" dirty="0">
                <a:solidFill>
                  <a:srgbClr val="007027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Presença Digital</a:t>
            </a:r>
          </a:p>
        </p:txBody>
      </p: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EE525B92-C545-4119-AE69-873284D75234}"/>
              </a:ext>
            </a:extLst>
          </p:cNvPr>
          <p:cNvCxnSpPr>
            <a:cxnSpLocks/>
          </p:cNvCxnSpPr>
          <p:nvPr/>
        </p:nvCxnSpPr>
        <p:spPr>
          <a:xfrm rot="5400000" flipH="1">
            <a:off x="436890" y="1070993"/>
            <a:ext cx="592820" cy="0"/>
          </a:xfrm>
          <a:prstGeom prst="straightConnector1">
            <a:avLst/>
          </a:prstGeom>
          <a:ln w="28575">
            <a:solidFill>
              <a:srgbClr val="FF02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BA16B82-6D8F-4829-8991-FAE290BD5713}"/>
              </a:ext>
            </a:extLst>
          </p:cNvPr>
          <p:cNvSpPr txBox="1"/>
          <p:nvPr/>
        </p:nvSpPr>
        <p:spPr>
          <a:xfrm rot="16200000">
            <a:off x="-292896" y="2109985"/>
            <a:ext cx="1896689" cy="41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pt-BR" sz="1050" b="1" dirty="0">
                <a:solidFill>
                  <a:srgbClr val="007027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Presença Digital</a:t>
            </a:r>
          </a:p>
        </p:txBody>
      </p:sp>
      <p:sp>
        <p:nvSpPr>
          <p:cNvPr id="56" name="Círculo: Vazio 55">
            <a:extLst>
              <a:ext uri="{FF2B5EF4-FFF2-40B4-BE49-F238E27FC236}">
                <a16:creationId xmlns:a16="http://schemas.microsoft.com/office/drawing/2014/main" id="{DCFBEA12-0C5F-4974-BCEB-75F33FA56ECB}"/>
              </a:ext>
            </a:extLst>
          </p:cNvPr>
          <p:cNvSpPr/>
          <p:nvPr/>
        </p:nvSpPr>
        <p:spPr>
          <a:xfrm>
            <a:off x="6718637" y="2507313"/>
            <a:ext cx="951754" cy="951754"/>
          </a:xfrm>
          <a:prstGeom prst="donut">
            <a:avLst>
              <a:gd name="adj" fmla="val 3799"/>
            </a:avLst>
          </a:prstGeom>
          <a:gradFill>
            <a:gsLst>
              <a:gs pos="0">
                <a:srgbClr val="FF808C"/>
              </a:gs>
              <a:gs pos="100000">
                <a:srgbClr val="FF4B8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7" name="Espaço Reservado para Imagem 26">
            <a:extLst>
              <a:ext uri="{FF2B5EF4-FFF2-40B4-BE49-F238E27FC236}">
                <a16:creationId xmlns:a16="http://schemas.microsoft.com/office/drawing/2014/main" id="{27F359C7-FE44-EF44-BDB5-3BDEAB5392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r="1241"/>
          <a:stretch>
            <a:fillRect/>
          </a:stretch>
        </p:blipFill>
        <p:spPr>
          <a:xfrm>
            <a:off x="6804453" y="2565785"/>
            <a:ext cx="836664" cy="834809"/>
          </a:xfrm>
        </p:spPr>
      </p:pic>
      <p:pic>
        <p:nvPicPr>
          <p:cNvPr id="36" name="Espaço Reservado para Imagem 35">
            <a:extLst>
              <a:ext uri="{FF2B5EF4-FFF2-40B4-BE49-F238E27FC236}">
                <a16:creationId xmlns:a16="http://schemas.microsoft.com/office/drawing/2014/main" id="{3DCC54C9-D992-8F49-B9E0-BAB2B3374E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>
            <a:fillRect/>
          </a:stretch>
        </p:blipFill>
        <p:spPr>
          <a:xfrm>
            <a:off x="8464411" y="1898341"/>
            <a:ext cx="836664" cy="834809"/>
          </a:xfrm>
        </p:spPr>
      </p:pic>
      <p:pic>
        <p:nvPicPr>
          <p:cNvPr id="44" name="Espaço Reservado para Imagem 43">
            <a:extLst>
              <a:ext uri="{FF2B5EF4-FFF2-40B4-BE49-F238E27FC236}">
                <a16:creationId xmlns:a16="http://schemas.microsoft.com/office/drawing/2014/main" id="{450DDED4-CD21-844D-83CE-A5F2EC71D7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" b="1481"/>
          <a:stretch>
            <a:fillRect/>
          </a:stretch>
        </p:blipFill>
        <p:spPr>
          <a:xfrm>
            <a:off x="9301075" y="949997"/>
            <a:ext cx="836664" cy="834809"/>
          </a:xfrm>
        </p:spPr>
      </p:pic>
      <p:pic>
        <p:nvPicPr>
          <p:cNvPr id="46" name="Espaço Reservado para Imagem 45">
            <a:extLst>
              <a:ext uri="{FF2B5EF4-FFF2-40B4-BE49-F238E27FC236}">
                <a16:creationId xmlns:a16="http://schemas.microsoft.com/office/drawing/2014/main" id="{B756DE42-9ABF-F749-AF72-91A1D213AE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" b="769"/>
          <a:stretch>
            <a:fillRect/>
          </a:stretch>
        </p:blipFill>
        <p:spPr>
          <a:xfrm>
            <a:off x="10592218" y="532592"/>
            <a:ext cx="836664" cy="834809"/>
          </a:xfrm>
        </p:spPr>
      </p:pic>
    </p:spTree>
    <p:extLst>
      <p:ext uri="{BB962C8B-B14F-4D97-AF65-F5344CB8AC3E}">
        <p14:creationId xmlns:p14="http://schemas.microsoft.com/office/powerpoint/2010/main" val="845426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5">
            <a:extLst>
              <a:ext uri="{FF2B5EF4-FFF2-40B4-BE49-F238E27FC236}">
                <a16:creationId xmlns:a16="http://schemas.microsoft.com/office/drawing/2014/main" id="{B79CCE2D-7B21-463D-A666-181ED010E9F8}"/>
              </a:ext>
            </a:extLst>
          </p:cNvPr>
          <p:cNvSpPr/>
          <p:nvPr/>
        </p:nvSpPr>
        <p:spPr>
          <a:xfrm>
            <a:off x="1073880" y="884466"/>
            <a:ext cx="3268238" cy="1426191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1">
            <a:extLst>
              <a:ext uri="{FF2B5EF4-FFF2-40B4-BE49-F238E27FC236}">
                <a16:creationId xmlns:a16="http://schemas.microsoft.com/office/drawing/2014/main" id="{96B6BDDF-D755-4DF4-8808-024977CFF661}"/>
              </a:ext>
            </a:extLst>
          </p:cNvPr>
          <p:cNvCxnSpPr>
            <a:cxnSpLocks/>
          </p:cNvCxnSpPr>
          <p:nvPr/>
        </p:nvCxnSpPr>
        <p:spPr>
          <a:xfrm>
            <a:off x="1073880" y="1321963"/>
            <a:ext cx="326823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2">
            <a:extLst>
              <a:ext uri="{FF2B5EF4-FFF2-40B4-BE49-F238E27FC236}">
                <a16:creationId xmlns:a16="http://schemas.microsoft.com/office/drawing/2014/main" id="{5394A13F-A688-402F-8F27-C3064B73B1F7}"/>
              </a:ext>
            </a:extLst>
          </p:cNvPr>
          <p:cNvSpPr/>
          <p:nvPr/>
        </p:nvSpPr>
        <p:spPr>
          <a:xfrm>
            <a:off x="1194766" y="947134"/>
            <a:ext cx="2192121" cy="51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Direcionamento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Instagram </a:t>
            </a:r>
          </a:p>
        </p:txBody>
      </p:sp>
      <p:sp>
        <p:nvSpPr>
          <p:cNvPr id="37" name="Rectangle 33">
            <a:extLst>
              <a:ext uri="{FF2B5EF4-FFF2-40B4-BE49-F238E27FC236}">
                <a16:creationId xmlns:a16="http://schemas.microsoft.com/office/drawing/2014/main" id="{123E8BEC-E32F-4DFD-8BB0-011A10C571B6}"/>
              </a:ext>
            </a:extLst>
          </p:cNvPr>
          <p:cNvSpPr/>
          <p:nvPr/>
        </p:nvSpPr>
        <p:spPr>
          <a:xfrm>
            <a:off x="1749386" y="1321963"/>
            <a:ext cx="1993899" cy="78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Rectangle 34">
            <a:extLst>
              <a:ext uri="{FF2B5EF4-FFF2-40B4-BE49-F238E27FC236}">
                <a16:creationId xmlns:a16="http://schemas.microsoft.com/office/drawing/2014/main" id="{F95AAA13-348A-4CD4-8154-7C9C5E05EB26}"/>
              </a:ext>
            </a:extLst>
          </p:cNvPr>
          <p:cNvSpPr/>
          <p:nvPr/>
        </p:nvSpPr>
        <p:spPr>
          <a:xfrm>
            <a:off x="2454503" y="1479573"/>
            <a:ext cx="1468268" cy="51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pontuação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8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performance</a:t>
            </a:r>
          </a:p>
        </p:txBody>
      </p:sp>
      <p:sp>
        <p:nvSpPr>
          <p:cNvPr id="66" name="Rectangle: Rounded Corners 35">
            <a:extLst>
              <a:ext uri="{FF2B5EF4-FFF2-40B4-BE49-F238E27FC236}">
                <a16:creationId xmlns:a16="http://schemas.microsoft.com/office/drawing/2014/main" id="{E0B7C07B-69F8-470D-9C27-0FA547EC944B}"/>
              </a:ext>
            </a:extLst>
          </p:cNvPr>
          <p:cNvSpPr/>
          <p:nvPr/>
        </p:nvSpPr>
        <p:spPr>
          <a:xfrm>
            <a:off x="2180777" y="2577094"/>
            <a:ext cx="3483987" cy="1426191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31">
            <a:extLst>
              <a:ext uri="{FF2B5EF4-FFF2-40B4-BE49-F238E27FC236}">
                <a16:creationId xmlns:a16="http://schemas.microsoft.com/office/drawing/2014/main" id="{E233855F-B620-4A75-9563-141D522FF783}"/>
              </a:ext>
            </a:extLst>
          </p:cNvPr>
          <p:cNvCxnSpPr>
            <a:cxnSpLocks/>
          </p:cNvCxnSpPr>
          <p:nvPr/>
        </p:nvCxnSpPr>
        <p:spPr>
          <a:xfrm>
            <a:off x="2180777" y="3014591"/>
            <a:ext cx="326823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32">
            <a:extLst>
              <a:ext uri="{FF2B5EF4-FFF2-40B4-BE49-F238E27FC236}">
                <a16:creationId xmlns:a16="http://schemas.microsoft.com/office/drawing/2014/main" id="{8E7DA188-2DE7-447B-90FD-1CC14B9103A4}"/>
              </a:ext>
            </a:extLst>
          </p:cNvPr>
          <p:cNvSpPr/>
          <p:nvPr/>
        </p:nvSpPr>
        <p:spPr>
          <a:xfrm>
            <a:off x="2301663" y="2639762"/>
            <a:ext cx="2192121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Aparição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33">
            <a:extLst>
              <a:ext uri="{FF2B5EF4-FFF2-40B4-BE49-F238E27FC236}">
                <a16:creationId xmlns:a16="http://schemas.microsoft.com/office/drawing/2014/main" id="{83E6C3F9-3508-48EE-A70E-2E7DC6562F55}"/>
              </a:ext>
            </a:extLst>
          </p:cNvPr>
          <p:cNvSpPr/>
          <p:nvPr/>
        </p:nvSpPr>
        <p:spPr>
          <a:xfrm>
            <a:off x="2797560" y="3014591"/>
            <a:ext cx="1993899" cy="78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Rectangle 34">
            <a:extLst>
              <a:ext uri="{FF2B5EF4-FFF2-40B4-BE49-F238E27FC236}">
                <a16:creationId xmlns:a16="http://schemas.microsoft.com/office/drawing/2014/main" id="{31304D6A-4DED-40C9-9770-FCD4FE81856E}"/>
              </a:ext>
            </a:extLst>
          </p:cNvPr>
          <p:cNvSpPr/>
          <p:nvPr/>
        </p:nvSpPr>
        <p:spPr>
          <a:xfrm>
            <a:off x="3222747" y="3127611"/>
            <a:ext cx="1887614" cy="51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pontuação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8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conteúdos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ideias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riângulo isósceles 3">
            <a:extLst>
              <a:ext uri="{FF2B5EF4-FFF2-40B4-BE49-F238E27FC236}">
                <a16:creationId xmlns:a16="http://schemas.microsoft.com/office/drawing/2014/main" id="{97CA6AFA-5587-4735-A7CF-978C3A3BB764}"/>
              </a:ext>
            </a:extLst>
          </p:cNvPr>
          <p:cNvSpPr/>
          <p:nvPr/>
        </p:nvSpPr>
        <p:spPr>
          <a:xfrm rot="10800000">
            <a:off x="2499455" y="3372759"/>
            <a:ext cx="201336" cy="173566"/>
          </a:xfrm>
          <a:prstGeom prst="triangle">
            <a:avLst/>
          </a:prstGeom>
          <a:solidFill>
            <a:srgbClr val="F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Rectangle: Rounded Corners 35">
            <a:extLst>
              <a:ext uri="{FF2B5EF4-FFF2-40B4-BE49-F238E27FC236}">
                <a16:creationId xmlns:a16="http://schemas.microsoft.com/office/drawing/2014/main" id="{F5EB749A-0ECA-4E1C-B181-69BC7BC07456}"/>
              </a:ext>
            </a:extLst>
          </p:cNvPr>
          <p:cNvSpPr/>
          <p:nvPr/>
        </p:nvSpPr>
        <p:spPr>
          <a:xfrm>
            <a:off x="1073880" y="4361452"/>
            <a:ext cx="3483987" cy="1426191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31">
            <a:extLst>
              <a:ext uri="{FF2B5EF4-FFF2-40B4-BE49-F238E27FC236}">
                <a16:creationId xmlns:a16="http://schemas.microsoft.com/office/drawing/2014/main" id="{D40DDC28-0302-4AB5-AF84-04D36D0A24E9}"/>
              </a:ext>
            </a:extLst>
          </p:cNvPr>
          <p:cNvCxnSpPr>
            <a:cxnSpLocks/>
          </p:cNvCxnSpPr>
          <p:nvPr/>
        </p:nvCxnSpPr>
        <p:spPr>
          <a:xfrm>
            <a:off x="1073880" y="4798949"/>
            <a:ext cx="326823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32">
            <a:extLst>
              <a:ext uri="{FF2B5EF4-FFF2-40B4-BE49-F238E27FC236}">
                <a16:creationId xmlns:a16="http://schemas.microsoft.com/office/drawing/2014/main" id="{BABC2A5B-6766-4A53-B3CD-E05B056D0785}"/>
              </a:ext>
            </a:extLst>
          </p:cNvPr>
          <p:cNvSpPr/>
          <p:nvPr/>
        </p:nvSpPr>
        <p:spPr>
          <a:xfrm>
            <a:off x="1194766" y="4424120"/>
            <a:ext cx="2192121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Engajamento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2" name="Rectangle 33">
            <a:extLst>
              <a:ext uri="{FF2B5EF4-FFF2-40B4-BE49-F238E27FC236}">
                <a16:creationId xmlns:a16="http://schemas.microsoft.com/office/drawing/2014/main" id="{3822A643-DC21-4E33-AE28-E3BB9392C1AE}"/>
              </a:ext>
            </a:extLst>
          </p:cNvPr>
          <p:cNvSpPr/>
          <p:nvPr/>
        </p:nvSpPr>
        <p:spPr>
          <a:xfrm>
            <a:off x="1690663" y="4798949"/>
            <a:ext cx="1993899" cy="78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" name="Rectangle 34">
            <a:extLst>
              <a:ext uri="{FF2B5EF4-FFF2-40B4-BE49-F238E27FC236}">
                <a16:creationId xmlns:a16="http://schemas.microsoft.com/office/drawing/2014/main" id="{9E8E4D2F-60EF-4C20-9F0B-C88858D799C3}"/>
              </a:ext>
            </a:extLst>
          </p:cNvPr>
          <p:cNvSpPr/>
          <p:nvPr/>
        </p:nvSpPr>
        <p:spPr>
          <a:xfrm>
            <a:off x="2225715" y="4956559"/>
            <a:ext cx="1894294" cy="51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pontuação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8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engajamento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252D3E8-C2E1-45D0-98CF-16758AFA131A}"/>
              </a:ext>
            </a:extLst>
          </p:cNvPr>
          <p:cNvSpPr txBox="1"/>
          <p:nvPr/>
        </p:nvSpPr>
        <p:spPr>
          <a:xfrm>
            <a:off x="6527238" y="2754041"/>
            <a:ext cx="23038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Análise</a:t>
            </a:r>
          </a:p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do </a:t>
            </a:r>
            <a:r>
              <a:rPr lang="pt-BR" sz="2800" b="1" dirty="0" err="1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instagram</a:t>
            </a:r>
            <a:endParaRPr lang="pt-BR" sz="2800" b="1" dirty="0">
              <a:solidFill>
                <a:srgbClr val="FF0200"/>
              </a:solidFill>
              <a:latin typeface="Neometric Alt Heavy" panose="00000A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0CB90EAC-1725-40D9-841C-4928E6B583CE}"/>
              </a:ext>
            </a:extLst>
          </p:cNvPr>
          <p:cNvSpPr txBox="1"/>
          <p:nvPr/>
        </p:nvSpPr>
        <p:spPr>
          <a:xfrm>
            <a:off x="6527239" y="3570564"/>
            <a:ext cx="4365470" cy="84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Instagram é hoje a maior rede social do mundo. Nosso diagnóstico avalia centenas de pontos importantes elencar notas que vão de 0 a 10 para alguns dos indicadores mais relevantes da plataforma.</a:t>
            </a:r>
          </a:p>
        </p:txBody>
      </p:sp>
      <p:pic>
        <p:nvPicPr>
          <p:cNvPr id="85" name="Gráfico 84">
            <a:extLst>
              <a:ext uri="{FF2B5EF4-FFF2-40B4-BE49-F238E27FC236}">
                <a16:creationId xmlns:a16="http://schemas.microsoft.com/office/drawing/2014/main" id="{1D548EAF-38FD-4CAB-A42E-1D3746FB4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3985" y="2121283"/>
            <a:ext cx="583046" cy="583046"/>
          </a:xfrm>
          <a:prstGeom prst="rect">
            <a:avLst/>
          </a:prstGeom>
        </p:spPr>
      </p:pic>
      <p:sp>
        <p:nvSpPr>
          <p:cNvPr id="23" name="Triângulo isósceles 3">
            <a:extLst>
              <a:ext uri="{FF2B5EF4-FFF2-40B4-BE49-F238E27FC236}">
                <a16:creationId xmlns:a16="http://schemas.microsoft.com/office/drawing/2014/main" id="{7E4E9832-C6B3-E043-A20A-23DF45F8B129}"/>
              </a:ext>
            </a:extLst>
          </p:cNvPr>
          <p:cNvSpPr/>
          <p:nvPr/>
        </p:nvSpPr>
        <p:spPr>
          <a:xfrm rot="10800000">
            <a:off x="1462587" y="5127122"/>
            <a:ext cx="201336" cy="173566"/>
          </a:xfrm>
          <a:prstGeom prst="triangle">
            <a:avLst/>
          </a:prstGeom>
          <a:solidFill>
            <a:srgbClr val="F35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riângulo isósceles 3">
            <a:extLst>
              <a:ext uri="{FF2B5EF4-FFF2-40B4-BE49-F238E27FC236}">
                <a16:creationId xmlns:a16="http://schemas.microsoft.com/office/drawing/2014/main" id="{A27E706F-C6A7-0B43-8C13-C382C9BC8983}"/>
              </a:ext>
            </a:extLst>
          </p:cNvPr>
          <p:cNvSpPr/>
          <p:nvPr/>
        </p:nvSpPr>
        <p:spPr>
          <a:xfrm rot="7013973">
            <a:off x="1477085" y="1635795"/>
            <a:ext cx="201336" cy="17356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5151740"/>
      </p:ext>
    </p:extLst>
  </p:cSld>
  <p:clrMapOvr>
    <a:masterClrMapping/>
  </p:clrMapOvr>
  <p:transition spd="slow" advClick="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lipse 57">
            <a:extLst>
              <a:ext uri="{FF2B5EF4-FFF2-40B4-BE49-F238E27FC236}">
                <a16:creationId xmlns:a16="http://schemas.microsoft.com/office/drawing/2014/main" id="{B9B055A7-6A05-4D7E-BC55-260C0218EC91}"/>
              </a:ext>
            </a:extLst>
          </p:cNvPr>
          <p:cNvSpPr/>
          <p:nvPr/>
        </p:nvSpPr>
        <p:spPr>
          <a:xfrm>
            <a:off x="-2276650" y="-280562"/>
            <a:ext cx="7537268" cy="7537268"/>
          </a:xfrm>
          <a:prstGeom prst="ellipse">
            <a:avLst/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B19982E-FA51-40E8-A7C5-E04F1A8345C4}"/>
              </a:ext>
            </a:extLst>
          </p:cNvPr>
          <p:cNvSpPr txBox="1"/>
          <p:nvPr/>
        </p:nvSpPr>
        <p:spPr>
          <a:xfrm>
            <a:off x="6778288" y="2900662"/>
            <a:ext cx="3830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Pontos positivos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07106DB-3F58-406E-BF62-4B1C193B346C}"/>
              </a:ext>
            </a:extLst>
          </p:cNvPr>
          <p:cNvSpPr txBox="1"/>
          <p:nvPr/>
        </p:nvSpPr>
        <p:spPr>
          <a:xfrm>
            <a:off x="6778289" y="3377716"/>
            <a:ext cx="4123283" cy="61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Aqui analisamos alguns pontos positivos que encontramos no Instagram da sua marca!</a:t>
            </a:r>
          </a:p>
        </p:txBody>
      </p:sp>
      <p:sp>
        <p:nvSpPr>
          <p:cNvPr id="25" name="Rectangle: Rounded Corners 35">
            <a:extLst>
              <a:ext uri="{FF2B5EF4-FFF2-40B4-BE49-F238E27FC236}">
                <a16:creationId xmlns:a16="http://schemas.microsoft.com/office/drawing/2014/main" id="{2343FE72-5F70-4671-BE65-112A79872B60}"/>
              </a:ext>
            </a:extLst>
          </p:cNvPr>
          <p:cNvSpPr/>
          <p:nvPr/>
        </p:nvSpPr>
        <p:spPr>
          <a:xfrm>
            <a:off x="750139" y="1498964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0F36DA11-1BD9-45E2-8E6F-DC3598C920A2}"/>
              </a:ext>
            </a:extLst>
          </p:cNvPr>
          <p:cNvSpPr/>
          <p:nvPr/>
        </p:nvSpPr>
        <p:spPr>
          <a:xfrm>
            <a:off x="3420018" y="1498964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35">
            <a:extLst>
              <a:ext uri="{FF2B5EF4-FFF2-40B4-BE49-F238E27FC236}">
                <a16:creationId xmlns:a16="http://schemas.microsoft.com/office/drawing/2014/main" id="{9C31A273-35E6-438A-99A8-4CBC5962030C}"/>
              </a:ext>
            </a:extLst>
          </p:cNvPr>
          <p:cNvSpPr/>
          <p:nvPr/>
        </p:nvSpPr>
        <p:spPr>
          <a:xfrm>
            <a:off x="750139" y="3686661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35">
            <a:extLst>
              <a:ext uri="{FF2B5EF4-FFF2-40B4-BE49-F238E27FC236}">
                <a16:creationId xmlns:a16="http://schemas.microsoft.com/office/drawing/2014/main" id="{6BBB102C-025B-4F50-A474-92355D6C3ECC}"/>
              </a:ext>
            </a:extLst>
          </p:cNvPr>
          <p:cNvSpPr/>
          <p:nvPr/>
        </p:nvSpPr>
        <p:spPr>
          <a:xfrm>
            <a:off x="3420018" y="3693495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1">
            <a:extLst>
              <a:ext uri="{FF2B5EF4-FFF2-40B4-BE49-F238E27FC236}">
                <a16:creationId xmlns:a16="http://schemas.microsoft.com/office/drawing/2014/main" id="{71BD557D-9EEE-4F37-84B0-D5B5D475847B}"/>
              </a:ext>
            </a:extLst>
          </p:cNvPr>
          <p:cNvCxnSpPr>
            <a:cxnSpLocks/>
          </p:cNvCxnSpPr>
          <p:nvPr/>
        </p:nvCxnSpPr>
        <p:spPr>
          <a:xfrm>
            <a:off x="3563032" y="1924107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825A06-6F0C-44AC-AAEA-C6FB84F2ED22}"/>
              </a:ext>
            </a:extLst>
          </p:cNvPr>
          <p:cNvCxnSpPr>
            <a:cxnSpLocks/>
          </p:cNvCxnSpPr>
          <p:nvPr/>
        </p:nvCxnSpPr>
        <p:spPr>
          <a:xfrm>
            <a:off x="893153" y="1924107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A8D7118-B489-4E20-B86E-E8CFC5DF9B4C}"/>
              </a:ext>
            </a:extLst>
          </p:cNvPr>
          <p:cNvSpPr txBox="1"/>
          <p:nvPr/>
        </p:nvSpPr>
        <p:spPr>
          <a:xfrm>
            <a:off x="1206621" y="2325715"/>
            <a:ext cx="1603962" cy="84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USABILIDADE</a:t>
            </a:r>
          </a:p>
          <a:p>
            <a:pPr algn="ctr">
              <a:lnSpc>
                <a:spcPts val="1500"/>
              </a:lnSpc>
            </a:pPr>
            <a:r>
              <a:rPr lang="pt-B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Bio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 bem organizada,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Link personalizado </a:t>
            </a:r>
          </a:p>
          <a:p>
            <a:pPr algn="ctr">
              <a:lnSpc>
                <a:spcPts val="1500"/>
              </a:lnSpc>
            </a:pP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B5E1203-9C31-4EA4-8AB9-10A3092432DC}"/>
              </a:ext>
            </a:extLst>
          </p:cNvPr>
          <p:cNvSpPr txBox="1"/>
          <p:nvPr/>
        </p:nvSpPr>
        <p:spPr>
          <a:xfrm>
            <a:off x="3876500" y="2338258"/>
            <a:ext cx="1603962" cy="65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ESTÉTICA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Identidade visual sendo usada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714E69D-4032-44B7-9F99-A9A8698EA3F3}"/>
              </a:ext>
            </a:extLst>
          </p:cNvPr>
          <p:cNvSpPr txBox="1"/>
          <p:nvPr/>
        </p:nvSpPr>
        <p:spPr>
          <a:xfrm>
            <a:off x="1206621" y="4505547"/>
            <a:ext cx="1603962" cy="46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CONTEÚDOS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Fotos de qualidade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AE4B2BA-61B1-4CB9-9A82-B7CF9E014E12}"/>
              </a:ext>
            </a:extLst>
          </p:cNvPr>
          <p:cNvSpPr txBox="1"/>
          <p:nvPr/>
        </p:nvSpPr>
        <p:spPr>
          <a:xfrm>
            <a:off x="3563032" y="4400043"/>
            <a:ext cx="2230898" cy="84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INTERAÇÕES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Pouca diversificação de formatos, porém há engajamento</a:t>
            </a:r>
          </a:p>
        </p:txBody>
      </p:sp>
      <p:cxnSp>
        <p:nvCxnSpPr>
          <p:cNvPr id="51" name="Straight Connector 31">
            <a:extLst>
              <a:ext uri="{FF2B5EF4-FFF2-40B4-BE49-F238E27FC236}">
                <a16:creationId xmlns:a16="http://schemas.microsoft.com/office/drawing/2014/main" id="{0705A835-1A3F-47AB-8C31-93065D1D09AF}"/>
              </a:ext>
            </a:extLst>
          </p:cNvPr>
          <p:cNvCxnSpPr>
            <a:cxnSpLocks/>
          </p:cNvCxnSpPr>
          <p:nvPr/>
        </p:nvCxnSpPr>
        <p:spPr>
          <a:xfrm>
            <a:off x="3563032" y="4120620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31">
            <a:extLst>
              <a:ext uri="{FF2B5EF4-FFF2-40B4-BE49-F238E27FC236}">
                <a16:creationId xmlns:a16="http://schemas.microsoft.com/office/drawing/2014/main" id="{BB47AEA1-A873-464B-B7A4-4EA8E45E0400}"/>
              </a:ext>
            </a:extLst>
          </p:cNvPr>
          <p:cNvCxnSpPr>
            <a:cxnSpLocks/>
          </p:cNvCxnSpPr>
          <p:nvPr/>
        </p:nvCxnSpPr>
        <p:spPr>
          <a:xfrm>
            <a:off x="893153" y="4120620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áfico 62">
            <a:extLst>
              <a:ext uri="{FF2B5EF4-FFF2-40B4-BE49-F238E27FC236}">
                <a16:creationId xmlns:a16="http://schemas.microsoft.com/office/drawing/2014/main" id="{0DA22361-C9FA-4986-A201-B696F7425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0540" y="2220057"/>
            <a:ext cx="641416" cy="641416"/>
          </a:xfrm>
          <a:prstGeom prst="rect">
            <a:avLst/>
          </a:prstGeom>
        </p:spPr>
      </p:pic>
      <p:grpSp>
        <p:nvGrpSpPr>
          <p:cNvPr id="67" name="Agrupar 66">
            <a:extLst>
              <a:ext uri="{FF2B5EF4-FFF2-40B4-BE49-F238E27FC236}">
                <a16:creationId xmlns:a16="http://schemas.microsoft.com/office/drawing/2014/main" id="{354C711E-2C0E-44BC-9714-38D99B49C3B9}"/>
              </a:ext>
            </a:extLst>
          </p:cNvPr>
          <p:cNvGrpSpPr/>
          <p:nvPr/>
        </p:nvGrpSpPr>
        <p:grpSpPr>
          <a:xfrm>
            <a:off x="4500698" y="1708311"/>
            <a:ext cx="355567" cy="355567"/>
            <a:chOff x="4500696" y="1708311"/>
            <a:chExt cx="355567" cy="355567"/>
          </a:xfrm>
        </p:grpSpPr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7B4F8ECE-CB17-45E3-BCF0-30117CB3BB1C}"/>
                </a:ext>
              </a:extLst>
            </p:cNvPr>
            <p:cNvSpPr/>
            <p:nvPr/>
          </p:nvSpPr>
          <p:spPr>
            <a:xfrm>
              <a:off x="4540239" y="1744640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5" name="Gráfico 64">
              <a:extLst>
                <a:ext uri="{FF2B5EF4-FFF2-40B4-BE49-F238E27FC236}">
                  <a16:creationId xmlns:a16="http://schemas.microsoft.com/office/drawing/2014/main" id="{C0E9D1C8-20BD-41EA-ABBA-3EFDE9CDE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0696" y="1708311"/>
              <a:ext cx="355567" cy="355567"/>
            </a:xfrm>
            <a:prstGeom prst="rect">
              <a:avLst/>
            </a:prstGeom>
          </p:spPr>
        </p:pic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50BF8EF3-58E3-4B72-B525-01FF958659B0}"/>
              </a:ext>
            </a:extLst>
          </p:cNvPr>
          <p:cNvGrpSpPr/>
          <p:nvPr/>
        </p:nvGrpSpPr>
        <p:grpSpPr>
          <a:xfrm>
            <a:off x="1830819" y="1696957"/>
            <a:ext cx="355567" cy="355567"/>
            <a:chOff x="4500696" y="1708311"/>
            <a:chExt cx="355567" cy="355567"/>
          </a:xfrm>
        </p:grpSpPr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2DEBF908-0063-473B-9A1E-BB034F95CFC0}"/>
                </a:ext>
              </a:extLst>
            </p:cNvPr>
            <p:cNvSpPr/>
            <p:nvPr/>
          </p:nvSpPr>
          <p:spPr>
            <a:xfrm>
              <a:off x="4540239" y="1744640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0" name="Gráfico 69">
              <a:extLst>
                <a:ext uri="{FF2B5EF4-FFF2-40B4-BE49-F238E27FC236}">
                  <a16:creationId xmlns:a16="http://schemas.microsoft.com/office/drawing/2014/main" id="{13667AF1-25CD-430B-A6C8-B9436FC4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0696" y="1708311"/>
              <a:ext cx="355567" cy="355567"/>
            </a:xfrm>
            <a:prstGeom prst="rect">
              <a:avLst/>
            </a:prstGeom>
          </p:spPr>
        </p:pic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A2C74A63-F5C5-46FD-B1AC-8406D636B2D4}"/>
              </a:ext>
            </a:extLst>
          </p:cNvPr>
          <p:cNvGrpSpPr/>
          <p:nvPr/>
        </p:nvGrpSpPr>
        <p:grpSpPr>
          <a:xfrm>
            <a:off x="1830818" y="3922972"/>
            <a:ext cx="356400" cy="356400"/>
            <a:chOff x="4500695" y="1708310"/>
            <a:chExt cx="356400" cy="356400"/>
          </a:xfrm>
        </p:grpSpPr>
        <p:sp>
          <p:nvSpPr>
            <p:cNvPr id="72" name="Elipse 71">
              <a:extLst>
                <a:ext uri="{FF2B5EF4-FFF2-40B4-BE49-F238E27FC236}">
                  <a16:creationId xmlns:a16="http://schemas.microsoft.com/office/drawing/2014/main" id="{A50E5DD7-34D8-40CA-A530-D36099F06D14}"/>
                </a:ext>
              </a:extLst>
            </p:cNvPr>
            <p:cNvSpPr/>
            <p:nvPr/>
          </p:nvSpPr>
          <p:spPr>
            <a:xfrm>
              <a:off x="4540239" y="1744640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3" name="Gráfico 72">
              <a:extLst>
                <a:ext uri="{FF2B5EF4-FFF2-40B4-BE49-F238E27FC236}">
                  <a16:creationId xmlns:a16="http://schemas.microsoft.com/office/drawing/2014/main" id="{7C695C79-48DC-43E2-8A01-B2BD5A322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0695" y="1708310"/>
              <a:ext cx="356400" cy="356400"/>
            </a:xfrm>
            <a:prstGeom prst="rect">
              <a:avLst/>
            </a:prstGeom>
          </p:spPr>
        </p:pic>
      </p:grp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6AA742B7-649A-40B9-A416-51813A3F1214}"/>
              </a:ext>
            </a:extLst>
          </p:cNvPr>
          <p:cNvGrpSpPr/>
          <p:nvPr/>
        </p:nvGrpSpPr>
        <p:grpSpPr>
          <a:xfrm>
            <a:off x="4500698" y="3922973"/>
            <a:ext cx="355567" cy="355567"/>
            <a:chOff x="4500696" y="1708311"/>
            <a:chExt cx="355567" cy="355567"/>
          </a:xfrm>
        </p:grpSpPr>
        <p:sp>
          <p:nvSpPr>
            <p:cNvPr id="75" name="Elipse 74">
              <a:extLst>
                <a:ext uri="{FF2B5EF4-FFF2-40B4-BE49-F238E27FC236}">
                  <a16:creationId xmlns:a16="http://schemas.microsoft.com/office/drawing/2014/main" id="{366BD365-7670-4B8B-AF7E-153CB27D5E78}"/>
                </a:ext>
              </a:extLst>
            </p:cNvPr>
            <p:cNvSpPr/>
            <p:nvPr/>
          </p:nvSpPr>
          <p:spPr>
            <a:xfrm>
              <a:off x="4540239" y="1744640"/>
              <a:ext cx="279423" cy="2794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6" name="Gráfico 75">
              <a:extLst>
                <a:ext uri="{FF2B5EF4-FFF2-40B4-BE49-F238E27FC236}">
                  <a16:creationId xmlns:a16="http://schemas.microsoft.com/office/drawing/2014/main" id="{17D97DEE-D13D-4955-842F-414047BCF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0696" y="1708311"/>
              <a:ext cx="355567" cy="355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351478"/>
      </p:ext>
    </p:extLst>
  </p:cSld>
  <p:clrMapOvr>
    <a:masterClrMapping/>
  </p:clrMapOvr>
  <p:transition spd="slow" advClick="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lipse 57">
            <a:extLst>
              <a:ext uri="{FF2B5EF4-FFF2-40B4-BE49-F238E27FC236}">
                <a16:creationId xmlns:a16="http://schemas.microsoft.com/office/drawing/2014/main" id="{B9B055A7-6A05-4D7E-BC55-260C0218EC91}"/>
              </a:ext>
            </a:extLst>
          </p:cNvPr>
          <p:cNvSpPr/>
          <p:nvPr/>
        </p:nvSpPr>
        <p:spPr>
          <a:xfrm>
            <a:off x="7083620" y="-280562"/>
            <a:ext cx="7537268" cy="7537268"/>
          </a:xfrm>
          <a:prstGeom prst="ellipse">
            <a:avLst/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B19982E-FA51-40E8-A7C5-E04F1A8345C4}"/>
              </a:ext>
            </a:extLst>
          </p:cNvPr>
          <p:cNvSpPr txBox="1"/>
          <p:nvPr/>
        </p:nvSpPr>
        <p:spPr>
          <a:xfrm>
            <a:off x="1046308" y="2900662"/>
            <a:ext cx="3830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Pontos de atenção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07106DB-3F58-406E-BF62-4B1C193B346C}"/>
              </a:ext>
            </a:extLst>
          </p:cNvPr>
          <p:cNvSpPr txBox="1"/>
          <p:nvPr/>
        </p:nvSpPr>
        <p:spPr>
          <a:xfrm>
            <a:off x="1046309" y="3377716"/>
            <a:ext cx="4123283" cy="61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Aqui estão listados alguns outros pontos que necessitam de atenção, por ordem de importância.</a:t>
            </a:r>
          </a:p>
        </p:txBody>
      </p:sp>
      <p:sp>
        <p:nvSpPr>
          <p:cNvPr id="25" name="Rectangle: Rounded Corners 35">
            <a:extLst>
              <a:ext uri="{FF2B5EF4-FFF2-40B4-BE49-F238E27FC236}">
                <a16:creationId xmlns:a16="http://schemas.microsoft.com/office/drawing/2014/main" id="{2343FE72-5F70-4671-BE65-112A79872B60}"/>
              </a:ext>
            </a:extLst>
          </p:cNvPr>
          <p:cNvSpPr/>
          <p:nvPr/>
        </p:nvSpPr>
        <p:spPr>
          <a:xfrm>
            <a:off x="5988343" y="1498964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35">
            <a:extLst>
              <a:ext uri="{FF2B5EF4-FFF2-40B4-BE49-F238E27FC236}">
                <a16:creationId xmlns:a16="http://schemas.microsoft.com/office/drawing/2014/main" id="{0F36DA11-1BD9-45E2-8E6F-DC3598C920A2}"/>
              </a:ext>
            </a:extLst>
          </p:cNvPr>
          <p:cNvSpPr/>
          <p:nvPr/>
        </p:nvSpPr>
        <p:spPr>
          <a:xfrm>
            <a:off x="8658222" y="1498964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35">
            <a:extLst>
              <a:ext uri="{FF2B5EF4-FFF2-40B4-BE49-F238E27FC236}">
                <a16:creationId xmlns:a16="http://schemas.microsoft.com/office/drawing/2014/main" id="{9C31A273-35E6-438A-99A8-4CBC5962030C}"/>
              </a:ext>
            </a:extLst>
          </p:cNvPr>
          <p:cNvSpPr/>
          <p:nvPr/>
        </p:nvSpPr>
        <p:spPr>
          <a:xfrm>
            <a:off x="5988343" y="3686661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35">
            <a:extLst>
              <a:ext uri="{FF2B5EF4-FFF2-40B4-BE49-F238E27FC236}">
                <a16:creationId xmlns:a16="http://schemas.microsoft.com/office/drawing/2014/main" id="{6BBB102C-025B-4F50-A474-92355D6C3ECC}"/>
              </a:ext>
            </a:extLst>
          </p:cNvPr>
          <p:cNvSpPr/>
          <p:nvPr/>
        </p:nvSpPr>
        <p:spPr>
          <a:xfrm>
            <a:off x="8658222" y="3693495"/>
            <a:ext cx="2516927" cy="1989108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1">
            <a:extLst>
              <a:ext uri="{FF2B5EF4-FFF2-40B4-BE49-F238E27FC236}">
                <a16:creationId xmlns:a16="http://schemas.microsoft.com/office/drawing/2014/main" id="{71BD557D-9EEE-4F37-84B0-D5B5D475847B}"/>
              </a:ext>
            </a:extLst>
          </p:cNvPr>
          <p:cNvCxnSpPr>
            <a:cxnSpLocks/>
          </p:cNvCxnSpPr>
          <p:nvPr/>
        </p:nvCxnSpPr>
        <p:spPr>
          <a:xfrm>
            <a:off x="8801236" y="1924107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825A06-6F0C-44AC-AAEA-C6FB84F2ED22}"/>
              </a:ext>
            </a:extLst>
          </p:cNvPr>
          <p:cNvCxnSpPr>
            <a:cxnSpLocks/>
          </p:cNvCxnSpPr>
          <p:nvPr/>
        </p:nvCxnSpPr>
        <p:spPr>
          <a:xfrm>
            <a:off x="6131357" y="1924107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A8D7118-B489-4E20-B86E-E8CFC5DF9B4C}"/>
              </a:ext>
            </a:extLst>
          </p:cNvPr>
          <p:cNvSpPr txBox="1"/>
          <p:nvPr/>
        </p:nvSpPr>
        <p:spPr>
          <a:xfrm>
            <a:off x="6084053" y="2225712"/>
            <a:ext cx="2354700" cy="10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USABILIDADE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Restruturação de biografia, com postos de atenção e direcionamento com tom de voz. </a:t>
            </a:r>
          </a:p>
          <a:p>
            <a:pPr algn="ctr">
              <a:lnSpc>
                <a:spcPts val="1500"/>
              </a:lnSpc>
            </a:pP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B5E1203-9C31-4EA4-8AB9-10A3092432DC}"/>
              </a:ext>
            </a:extLst>
          </p:cNvPr>
          <p:cNvSpPr txBox="1"/>
          <p:nvPr/>
        </p:nvSpPr>
        <p:spPr>
          <a:xfrm>
            <a:off x="9114704" y="2338258"/>
            <a:ext cx="1603962" cy="10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ESTÉTICA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Trabalhar mais a identidade visual da marca, trazendo mais posts com qualidade.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714E69D-4032-44B7-9F99-A9A8698EA3F3}"/>
              </a:ext>
            </a:extLst>
          </p:cNvPr>
          <p:cNvSpPr txBox="1"/>
          <p:nvPr/>
        </p:nvSpPr>
        <p:spPr>
          <a:xfrm>
            <a:off x="6279036" y="4308360"/>
            <a:ext cx="1964734" cy="10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CONTEÚDOS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Conteúdos promocional, não é ideal trabalhar assim, quem que ter conteúdos que agreguem valor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AE4B2BA-61B1-4CB9-9A82-B7CF9E014E12}"/>
              </a:ext>
            </a:extLst>
          </p:cNvPr>
          <p:cNvSpPr txBox="1"/>
          <p:nvPr/>
        </p:nvSpPr>
        <p:spPr>
          <a:xfrm>
            <a:off x="8858660" y="4326044"/>
            <a:ext cx="2116048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INTERAÇÕES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Levar o público a tomar alguma ação </a:t>
            </a:r>
          </a:p>
          <a:p>
            <a:pPr algn="ctr">
              <a:lnSpc>
                <a:spcPts val="15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(CTA), seja para engajamentos ou atração de clientes</a:t>
            </a:r>
          </a:p>
        </p:txBody>
      </p:sp>
      <p:pic>
        <p:nvPicPr>
          <p:cNvPr id="42" name="Gráfico 41">
            <a:extLst>
              <a:ext uri="{FF2B5EF4-FFF2-40B4-BE49-F238E27FC236}">
                <a16:creationId xmlns:a16="http://schemas.microsoft.com/office/drawing/2014/main" id="{7C6A6711-318F-40E9-BA8D-D9A1CD88D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9866" y="2205337"/>
            <a:ext cx="676275" cy="676275"/>
          </a:xfrm>
          <a:prstGeom prst="rect">
            <a:avLst/>
          </a:prstGeom>
        </p:spPr>
      </p:pic>
      <p:pic>
        <p:nvPicPr>
          <p:cNvPr id="49" name="Gráfico 48">
            <a:extLst>
              <a:ext uri="{FF2B5EF4-FFF2-40B4-BE49-F238E27FC236}">
                <a16:creationId xmlns:a16="http://schemas.microsoft.com/office/drawing/2014/main" id="{CE9C7944-63DD-4612-9ACE-F70FDB5E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4408" y="1699004"/>
            <a:ext cx="355567" cy="355567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6ACB0C83-DD9A-42D0-B4A0-0F3748F6E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8901" y="1690176"/>
            <a:ext cx="355567" cy="355567"/>
          </a:xfrm>
          <a:prstGeom prst="rect">
            <a:avLst/>
          </a:prstGeom>
        </p:spPr>
      </p:pic>
      <p:cxnSp>
        <p:nvCxnSpPr>
          <p:cNvPr id="51" name="Straight Connector 31">
            <a:extLst>
              <a:ext uri="{FF2B5EF4-FFF2-40B4-BE49-F238E27FC236}">
                <a16:creationId xmlns:a16="http://schemas.microsoft.com/office/drawing/2014/main" id="{0705A835-1A3F-47AB-8C31-93065D1D09AF}"/>
              </a:ext>
            </a:extLst>
          </p:cNvPr>
          <p:cNvCxnSpPr>
            <a:cxnSpLocks/>
          </p:cNvCxnSpPr>
          <p:nvPr/>
        </p:nvCxnSpPr>
        <p:spPr>
          <a:xfrm>
            <a:off x="8820448" y="4120620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31">
            <a:extLst>
              <a:ext uri="{FF2B5EF4-FFF2-40B4-BE49-F238E27FC236}">
                <a16:creationId xmlns:a16="http://schemas.microsoft.com/office/drawing/2014/main" id="{BB47AEA1-A873-464B-B7A4-4EA8E45E0400}"/>
              </a:ext>
            </a:extLst>
          </p:cNvPr>
          <p:cNvCxnSpPr>
            <a:cxnSpLocks/>
          </p:cNvCxnSpPr>
          <p:nvPr/>
        </p:nvCxnSpPr>
        <p:spPr>
          <a:xfrm>
            <a:off x="6150569" y="4120620"/>
            <a:ext cx="2230898" cy="0"/>
          </a:xfrm>
          <a:prstGeom prst="line">
            <a:avLst/>
          </a:prstGeom>
          <a:ln w="8890">
            <a:solidFill>
              <a:schemeClr val="bg1">
                <a:lumMod val="85000"/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áfico 52">
            <a:extLst>
              <a:ext uri="{FF2B5EF4-FFF2-40B4-BE49-F238E27FC236}">
                <a16:creationId xmlns:a16="http://schemas.microsoft.com/office/drawing/2014/main" id="{1BCD44DF-9D17-444C-A842-9B5F340A2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3620" y="3895517"/>
            <a:ext cx="355567" cy="355567"/>
          </a:xfrm>
          <a:prstGeom prst="rect">
            <a:avLst/>
          </a:prstGeom>
        </p:spPr>
      </p:pic>
      <p:pic>
        <p:nvPicPr>
          <p:cNvPr id="54" name="Gráfico 53">
            <a:extLst>
              <a:ext uri="{FF2B5EF4-FFF2-40B4-BE49-F238E27FC236}">
                <a16:creationId xmlns:a16="http://schemas.microsoft.com/office/drawing/2014/main" id="{8E40CCBA-2803-42B9-84FE-DF57F9CF3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8113" y="3886689"/>
            <a:ext cx="355567" cy="3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0715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3E49A2A4-EB47-47AE-BA48-7C047FD07E24}"/>
              </a:ext>
            </a:extLst>
          </p:cNvPr>
          <p:cNvSpPr txBox="1"/>
          <p:nvPr/>
        </p:nvSpPr>
        <p:spPr>
          <a:xfrm>
            <a:off x="2333491" y="834993"/>
            <a:ext cx="38304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Recomendações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D45D42A-0716-491A-8B7F-ABDA77EF8BCD}"/>
              </a:ext>
            </a:extLst>
          </p:cNvPr>
          <p:cNvSpPr txBox="1"/>
          <p:nvPr/>
        </p:nvSpPr>
        <p:spPr>
          <a:xfrm>
            <a:off x="1165849" y="1458580"/>
            <a:ext cx="4551460" cy="463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Diante dos estudos que fizemos para o </a:t>
            </a: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SINDICATO DOS TRABALHADORES RURAIS DE CAPOEIRAS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, recomendamos que a mesma trabalhe conteúdos de valor práticos e não </a:t>
            </a:r>
            <a:r>
              <a:rPr lang="pt-B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so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 de informações, trazendo mais autoridade no município, diante das métricas analisadas, o estudo de marca que fizemos, trabalhar mais em campanhas de </a:t>
            </a:r>
            <a:r>
              <a:rPr lang="pt-B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inbooud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 (Conteúdos de valor), não com posts “</a:t>
            </a:r>
            <a:r>
              <a:rPr lang="pt-B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pré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 formatados” e sim composição, sendo assim fortalecendo o reconhecimento de marca</a:t>
            </a:r>
          </a:p>
          <a:p>
            <a:pPr algn="just">
              <a:lnSpc>
                <a:spcPct val="150000"/>
              </a:lnSpc>
            </a:pP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Outro ponto de atenção, é trabalhar diversos formatos no Instagram, ela é uma rede social de interação e comunidade, fazendo o que o público (ativo e reativo) sinta-se a necessidade e vontade de consumir os pratos da casa, com conteúdos e fotografias padronização para chamar atenção do público com um crescimento eficiente. </a:t>
            </a:r>
          </a:p>
          <a:p>
            <a:pPr algn="just">
              <a:lnSpc>
                <a:spcPct val="150000"/>
              </a:lnSpc>
            </a:pP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Por fim, explorar mais as ferramentas dos </a:t>
            </a:r>
            <a:r>
              <a:rPr lang="pt-B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Storys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pt-B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reels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 e tudo de “bom” que a plataforma nos proporciona para uma melhor comunicação: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4C77A17-D6CE-8E42-A64B-6C15629E8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85" y="534919"/>
            <a:ext cx="1031706" cy="100419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91C4EA7-BDBA-9C4F-AECE-A28AE54EB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79" y="1037016"/>
            <a:ext cx="5207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87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FBAC7D2D-3712-B944-A4DB-03BFBC0583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3" b="28743"/>
          <a:stretch>
            <a:fillRect/>
          </a:stretch>
        </p:blipFill>
        <p:spPr/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909C3E7-8FAD-4FBD-8EF3-ED41D981F4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A6E983B-1746-4053-8D24-073711E7AF87}"/>
              </a:ext>
            </a:extLst>
          </p:cNvPr>
          <p:cNvSpPr txBox="1"/>
          <p:nvPr/>
        </p:nvSpPr>
        <p:spPr>
          <a:xfrm>
            <a:off x="4038427" y="3484484"/>
            <a:ext cx="5663681" cy="51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4000" b="1" dirty="0">
                <a:solidFill>
                  <a:schemeClr val="bg1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AGÊNCIA UM CLICK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334A4DF-F14A-4D53-9161-CC38BB4A62FF}"/>
              </a:ext>
            </a:extLst>
          </p:cNvPr>
          <p:cNvSpPr txBox="1"/>
          <p:nvPr/>
        </p:nvSpPr>
        <p:spPr>
          <a:xfrm>
            <a:off x="2489892" y="4000779"/>
            <a:ext cx="7600013" cy="40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900" spc="6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DO SEU JEITO|MAIS QUE UMA | AGÊNCIA DIGITAL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163078E-0054-9D45-B6E0-DC0F24D43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50" y="2104332"/>
            <a:ext cx="8255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0"/>
          <p:cNvSpPr/>
          <p:nvPr/>
        </p:nvSpPr>
        <p:spPr>
          <a:xfrm>
            <a:off x="4226570" y="1497969"/>
            <a:ext cx="2923818" cy="1634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7" h="21600" extrusionOk="0">
                <a:moveTo>
                  <a:pt x="5358" y="0"/>
                </a:moveTo>
                <a:cubicBezTo>
                  <a:pt x="3987" y="0"/>
                  <a:pt x="2615" y="961"/>
                  <a:pt x="1569" y="2879"/>
                </a:cubicBezTo>
                <a:cubicBezTo>
                  <a:pt x="-523" y="6715"/>
                  <a:pt x="-523" y="12932"/>
                  <a:pt x="1569" y="16768"/>
                </a:cubicBezTo>
                <a:cubicBezTo>
                  <a:pt x="2343" y="18188"/>
                  <a:pt x="3297" y="19081"/>
                  <a:pt x="4295" y="19450"/>
                </a:cubicBezTo>
                <a:cubicBezTo>
                  <a:pt x="4722" y="17509"/>
                  <a:pt x="5374" y="15769"/>
                  <a:pt x="6186" y="14298"/>
                </a:cubicBezTo>
                <a:cubicBezTo>
                  <a:pt x="9651" y="8018"/>
                  <a:pt x="15222" y="7992"/>
                  <a:pt x="18667" y="14298"/>
                </a:cubicBezTo>
                <a:cubicBezTo>
                  <a:pt x="19232" y="15331"/>
                  <a:pt x="19692" y="16479"/>
                  <a:pt x="20069" y="17690"/>
                </a:cubicBezTo>
                <a:lnTo>
                  <a:pt x="18925" y="17659"/>
                </a:lnTo>
                <a:lnTo>
                  <a:pt x="21077" y="21600"/>
                </a:lnTo>
                <a:lnTo>
                  <a:pt x="21027" y="16027"/>
                </a:lnTo>
                <a:lnTo>
                  <a:pt x="20273" y="17497"/>
                </a:lnTo>
                <a:cubicBezTo>
                  <a:pt x="19857" y="15913"/>
                  <a:pt x="19307" y="14418"/>
                  <a:pt x="18590" y="13104"/>
                </a:cubicBezTo>
                <a:cubicBezTo>
                  <a:pt x="16867" y="9944"/>
                  <a:pt x="14610" y="8364"/>
                  <a:pt x="12351" y="8364"/>
                </a:cubicBezTo>
                <a:cubicBezTo>
                  <a:pt x="11788" y="8364"/>
                  <a:pt x="11226" y="8462"/>
                  <a:pt x="10671" y="8658"/>
                </a:cubicBezTo>
                <a:cubicBezTo>
                  <a:pt x="10534" y="6546"/>
                  <a:pt x="10030" y="4500"/>
                  <a:pt x="9146" y="2879"/>
                </a:cubicBezTo>
                <a:cubicBezTo>
                  <a:pt x="8100" y="961"/>
                  <a:pt x="6729" y="0"/>
                  <a:pt x="5358" y="0"/>
                </a:cubicBezTo>
                <a:close/>
              </a:path>
            </a:pathLst>
          </a:custGeom>
          <a:solidFill>
            <a:srgbClr val="00702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600"/>
          </a:p>
        </p:txBody>
      </p:sp>
      <p:sp>
        <p:nvSpPr>
          <p:cNvPr id="28" name="Shape 21"/>
          <p:cNvSpPr/>
          <p:nvPr/>
        </p:nvSpPr>
        <p:spPr>
          <a:xfrm>
            <a:off x="6509116" y="1496984"/>
            <a:ext cx="1633411" cy="2924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076" extrusionOk="0">
                <a:moveTo>
                  <a:pt x="21599" y="5355"/>
                </a:moveTo>
                <a:cubicBezTo>
                  <a:pt x="21598" y="3984"/>
                  <a:pt x="20636" y="2613"/>
                  <a:pt x="18717" y="1567"/>
                </a:cubicBezTo>
                <a:cubicBezTo>
                  <a:pt x="14878" y="-524"/>
                  <a:pt x="8659" y="-523"/>
                  <a:pt x="4822" y="1570"/>
                </a:cubicBezTo>
                <a:cubicBezTo>
                  <a:pt x="3403" y="2344"/>
                  <a:pt x="2510" y="3298"/>
                  <a:pt x="2141" y="4296"/>
                </a:cubicBezTo>
                <a:cubicBezTo>
                  <a:pt x="4083" y="4722"/>
                  <a:pt x="5824" y="5374"/>
                  <a:pt x="7296" y="6185"/>
                </a:cubicBezTo>
                <a:cubicBezTo>
                  <a:pt x="13581" y="9649"/>
                  <a:pt x="13610" y="15219"/>
                  <a:pt x="7304" y="18665"/>
                </a:cubicBezTo>
                <a:cubicBezTo>
                  <a:pt x="6270" y="19230"/>
                  <a:pt x="5122" y="19690"/>
                  <a:pt x="3911" y="20068"/>
                </a:cubicBezTo>
                <a:lnTo>
                  <a:pt x="3941" y="18924"/>
                </a:lnTo>
                <a:lnTo>
                  <a:pt x="0" y="21076"/>
                </a:lnTo>
                <a:lnTo>
                  <a:pt x="5576" y="21025"/>
                </a:lnTo>
                <a:lnTo>
                  <a:pt x="4104" y="20271"/>
                </a:lnTo>
                <a:cubicBezTo>
                  <a:pt x="5689" y="19856"/>
                  <a:pt x="7183" y="19305"/>
                  <a:pt x="8498" y="18588"/>
                </a:cubicBezTo>
                <a:cubicBezTo>
                  <a:pt x="11658" y="16864"/>
                  <a:pt x="13237" y="14607"/>
                  <a:pt x="13236" y="12349"/>
                </a:cubicBezTo>
                <a:cubicBezTo>
                  <a:pt x="13235" y="11786"/>
                  <a:pt x="13137" y="11224"/>
                  <a:pt x="12940" y="10669"/>
                </a:cubicBezTo>
                <a:cubicBezTo>
                  <a:pt x="15053" y="10532"/>
                  <a:pt x="17101" y="10028"/>
                  <a:pt x="18721" y="9144"/>
                </a:cubicBezTo>
                <a:cubicBezTo>
                  <a:pt x="20640" y="8097"/>
                  <a:pt x="21600" y="6726"/>
                  <a:pt x="21599" y="5355"/>
                </a:cubicBezTo>
                <a:close/>
              </a:path>
            </a:pathLst>
          </a:custGeom>
          <a:solidFill>
            <a:srgbClr val="FF02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600"/>
          </a:p>
        </p:txBody>
      </p:sp>
      <p:sp>
        <p:nvSpPr>
          <p:cNvPr id="29" name="Shape 22"/>
          <p:cNvSpPr/>
          <p:nvPr/>
        </p:nvSpPr>
        <p:spPr>
          <a:xfrm>
            <a:off x="5219414" y="3782693"/>
            <a:ext cx="2923817" cy="1634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7" h="21600" extrusionOk="0">
                <a:moveTo>
                  <a:pt x="15719" y="21600"/>
                </a:moveTo>
                <a:cubicBezTo>
                  <a:pt x="17090" y="21600"/>
                  <a:pt x="18462" y="20639"/>
                  <a:pt x="19508" y="18721"/>
                </a:cubicBezTo>
                <a:cubicBezTo>
                  <a:pt x="21600" y="14885"/>
                  <a:pt x="21600" y="8668"/>
                  <a:pt x="19508" y="4832"/>
                </a:cubicBezTo>
                <a:cubicBezTo>
                  <a:pt x="18734" y="3412"/>
                  <a:pt x="17780" y="2519"/>
                  <a:pt x="16782" y="2150"/>
                </a:cubicBezTo>
                <a:cubicBezTo>
                  <a:pt x="16355" y="4091"/>
                  <a:pt x="15703" y="5831"/>
                  <a:pt x="14891" y="7302"/>
                </a:cubicBezTo>
                <a:cubicBezTo>
                  <a:pt x="11426" y="13582"/>
                  <a:pt x="5855" y="13608"/>
                  <a:pt x="2410" y="7302"/>
                </a:cubicBezTo>
                <a:cubicBezTo>
                  <a:pt x="1845" y="6269"/>
                  <a:pt x="1385" y="5121"/>
                  <a:pt x="1008" y="3910"/>
                </a:cubicBezTo>
                <a:lnTo>
                  <a:pt x="2152" y="3941"/>
                </a:lnTo>
                <a:lnTo>
                  <a:pt x="0" y="0"/>
                </a:lnTo>
                <a:lnTo>
                  <a:pt x="50" y="5573"/>
                </a:lnTo>
                <a:lnTo>
                  <a:pt x="804" y="4103"/>
                </a:lnTo>
                <a:cubicBezTo>
                  <a:pt x="1220" y="5687"/>
                  <a:pt x="1770" y="7182"/>
                  <a:pt x="2487" y="8496"/>
                </a:cubicBezTo>
                <a:cubicBezTo>
                  <a:pt x="4210" y="11656"/>
                  <a:pt x="6467" y="13236"/>
                  <a:pt x="8726" y="13236"/>
                </a:cubicBezTo>
                <a:cubicBezTo>
                  <a:pt x="9289" y="13236"/>
                  <a:pt x="9851" y="13138"/>
                  <a:pt x="10406" y="12942"/>
                </a:cubicBezTo>
                <a:cubicBezTo>
                  <a:pt x="10543" y="15054"/>
                  <a:pt x="11047" y="17100"/>
                  <a:pt x="11931" y="18721"/>
                </a:cubicBezTo>
                <a:cubicBezTo>
                  <a:pt x="12977" y="20639"/>
                  <a:pt x="14348" y="21600"/>
                  <a:pt x="15719" y="21600"/>
                </a:cubicBezTo>
                <a:close/>
              </a:path>
            </a:pathLst>
          </a:custGeom>
          <a:solidFill>
            <a:srgbClr val="00702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600"/>
          </a:p>
        </p:txBody>
      </p:sp>
      <p:sp>
        <p:nvSpPr>
          <p:cNvPr id="30" name="Shape 23"/>
          <p:cNvSpPr/>
          <p:nvPr/>
        </p:nvSpPr>
        <p:spPr>
          <a:xfrm>
            <a:off x="4227274" y="2493688"/>
            <a:ext cx="1633411" cy="29241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076" extrusionOk="0">
                <a:moveTo>
                  <a:pt x="0" y="15721"/>
                </a:moveTo>
                <a:cubicBezTo>
                  <a:pt x="1" y="17092"/>
                  <a:pt x="963" y="18463"/>
                  <a:pt x="2882" y="19509"/>
                </a:cubicBezTo>
                <a:cubicBezTo>
                  <a:pt x="6721" y="21600"/>
                  <a:pt x="12940" y="21599"/>
                  <a:pt x="16777" y="19506"/>
                </a:cubicBezTo>
                <a:cubicBezTo>
                  <a:pt x="18196" y="18732"/>
                  <a:pt x="19089" y="17778"/>
                  <a:pt x="19458" y="16780"/>
                </a:cubicBezTo>
                <a:cubicBezTo>
                  <a:pt x="17516" y="16354"/>
                  <a:pt x="15775" y="15702"/>
                  <a:pt x="14303" y="14891"/>
                </a:cubicBezTo>
                <a:cubicBezTo>
                  <a:pt x="8018" y="11427"/>
                  <a:pt x="7989" y="5857"/>
                  <a:pt x="14295" y="2411"/>
                </a:cubicBezTo>
                <a:cubicBezTo>
                  <a:pt x="15329" y="1846"/>
                  <a:pt x="16477" y="1386"/>
                  <a:pt x="17688" y="1008"/>
                </a:cubicBezTo>
                <a:lnTo>
                  <a:pt x="17658" y="2152"/>
                </a:lnTo>
                <a:lnTo>
                  <a:pt x="21599" y="0"/>
                </a:lnTo>
                <a:lnTo>
                  <a:pt x="16023" y="51"/>
                </a:lnTo>
                <a:lnTo>
                  <a:pt x="17495" y="805"/>
                </a:lnTo>
                <a:cubicBezTo>
                  <a:pt x="15910" y="1220"/>
                  <a:pt x="14416" y="1771"/>
                  <a:pt x="13101" y="2488"/>
                </a:cubicBezTo>
                <a:cubicBezTo>
                  <a:pt x="9941" y="4212"/>
                  <a:pt x="8362" y="6469"/>
                  <a:pt x="8363" y="8727"/>
                </a:cubicBezTo>
                <a:cubicBezTo>
                  <a:pt x="8364" y="9290"/>
                  <a:pt x="8462" y="9852"/>
                  <a:pt x="8659" y="10407"/>
                </a:cubicBezTo>
                <a:cubicBezTo>
                  <a:pt x="6546" y="10544"/>
                  <a:pt x="4498" y="11048"/>
                  <a:pt x="2878" y="11932"/>
                </a:cubicBezTo>
                <a:cubicBezTo>
                  <a:pt x="959" y="12979"/>
                  <a:pt x="-1" y="14350"/>
                  <a:pt x="0" y="15721"/>
                </a:cubicBezTo>
                <a:close/>
              </a:path>
            </a:pathLst>
          </a:custGeom>
          <a:solidFill>
            <a:srgbClr val="FF02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160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630D60C-0AA8-475F-8E88-48A73CA2E0F8}"/>
              </a:ext>
            </a:extLst>
          </p:cNvPr>
          <p:cNvSpPr txBox="1"/>
          <p:nvPr/>
        </p:nvSpPr>
        <p:spPr>
          <a:xfrm>
            <a:off x="8329166" y="1843138"/>
            <a:ext cx="2478534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Porque precisamos saber onde estamos e onde queremos chegar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C009934-3924-4AD5-AB7A-E36F4B6B5429}"/>
              </a:ext>
            </a:extLst>
          </p:cNvPr>
          <p:cNvSpPr txBox="1"/>
          <p:nvPr/>
        </p:nvSpPr>
        <p:spPr>
          <a:xfrm>
            <a:off x="8329166" y="4335302"/>
            <a:ext cx="2478534" cy="61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Porque é executando que chegamos onde queremos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3DF2CF5-A336-4FDA-8F01-600315DCF1CF}"/>
              </a:ext>
            </a:extLst>
          </p:cNvPr>
          <p:cNvSpPr txBox="1"/>
          <p:nvPr/>
        </p:nvSpPr>
        <p:spPr>
          <a:xfrm>
            <a:off x="8329166" y="1440206"/>
            <a:ext cx="2364234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7027"/>
                </a:solidFill>
                <a:latin typeface="Arial Black" panose="020B0A040201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Planejamento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7351753-9DC5-40F7-BD79-2C0CE3A86A85}"/>
              </a:ext>
            </a:extLst>
          </p:cNvPr>
          <p:cNvSpPr txBox="1"/>
          <p:nvPr/>
        </p:nvSpPr>
        <p:spPr>
          <a:xfrm>
            <a:off x="8329166" y="3964169"/>
            <a:ext cx="2364234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FF002D"/>
                </a:solidFill>
                <a:latin typeface="Arial Black" panose="020B0A040201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Execução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EEEAD43-107A-46C4-9E97-2D419F0BA60E}"/>
              </a:ext>
            </a:extLst>
          </p:cNvPr>
          <p:cNvSpPr txBox="1"/>
          <p:nvPr/>
        </p:nvSpPr>
        <p:spPr>
          <a:xfrm>
            <a:off x="1562100" y="1843138"/>
            <a:ext cx="2478534" cy="61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Porque é com eles que vamos saber nossa dores e problemas.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6A4476D-8F8F-4B17-BB0F-84041E22E0E0}"/>
              </a:ext>
            </a:extLst>
          </p:cNvPr>
          <p:cNvSpPr txBox="1"/>
          <p:nvPr/>
        </p:nvSpPr>
        <p:spPr>
          <a:xfrm>
            <a:off x="1562100" y="4335302"/>
            <a:ext cx="2478534" cy="61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Porque precisamos resolver nossos problemas e dores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B928C94-B64D-44E1-B262-4AF2A1B11286}"/>
              </a:ext>
            </a:extLst>
          </p:cNvPr>
          <p:cNvSpPr txBox="1"/>
          <p:nvPr/>
        </p:nvSpPr>
        <p:spPr>
          <a:xfrm>
            <a:off x="1676400" y="1440206"/>
            <a:ext cx="2364234" cy="44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pt-BR" b="1" dirty="0">
                <a:solidFill>
                  <a:srgbClr val="FF0200"/>
                </a:solidFill>
                <a:latin typeface="Arial Black" panose="020B0A040201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Diagnóstico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4C0263EA-21ED-4700-A438-BB4066139DEB}"/>
              </a:ext>
            </a:extLst>
          </p:cNvPr>
          <p:cNvSpPr txBox="1"/>
          <p:nvPr/>
        </p:nvSpPr>
        <p:spPr>
          <a:xfrm>
            <a:off x="1384300" y="3964169"/>
            <a:ext cx="2656334" cy="4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pt-BR" b="1" dirty="0">
                <a:solidFill>
                  <a:srgbClr val="007027"/>
                </a:solidFill>
                <a:latin typeface="Arial Black" panose="020B0A040201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Acompanhamento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0ACE65B1-57E5-4495-8BAB-BDF4512D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5452" y="1855651"/>
            <a:ext cx="539725" cy="53972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80D5356B-4E83-4E65-86ED-6764B3609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9666" y="4467713"/>
            <a:ext cx="539725" cy="53972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78ED5E65-4136-48EE-8BED-815EED01D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607421" y="4466728"/>
            <a:ext cx="518673" cy="518673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95A64EC3-9EDF-4842-944B-78A743E45A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86369" y="1881268"/>
            <a:ext cx="539725" cy="5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5D32E1D2-6C28-1845-8F23-58DF5F2391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2" b="15892"/>
          <a:stretch>
            <a:fillRect/>
          </a:stretch>
        </p:blipFill>
        <p:spPr/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909C3E7-8FAD-4FBD-8EF3-ED41D981F4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A6E983B-1746-4053-8D24-073711E7AF87}"/>
              </a:ext>
            </a:extLst>
          </p:cNvPr>
          <p:cNvSpPr txBox="1"/>
          <p:nvPr/>
        </p:nvSpPr>
        <p:spPr>
          <a:xfrm>
            <a:off x="5489980" y="2971922"/>
            <a:ext cx="3731667" cy="51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4000" b="1" dirty="0">
                <a:solidFill>
                  <a:schemeClr val="bg1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Obrigado!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3CC071-088B-41E9-8BB7-256F9D71AABC}"/>
              </a:ext>
            </a:extLst>
          </p:cNvPr>
          <p:cNvSpPr txBox="1"/>
          <p:nvPr/>
        </p:nvSpPr>
        <p:spPr>
          <a:xfrm>
            <a:off x="330200" y="6265702"/>
            <a:ext cx="2478534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 err="1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contato@agenciaumclic.com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34D84F-6EEC-48B7-ACF6-EBD8C1A3169F}"/>
              </a:ext>
            </a:extLst>
          </p:cNvPr>
          <p:cNvSpPr txBox="1"/>
          <p:nvPr/>
        </p:nvSpPr>
        <p:spPr>
          <a:xfrm>
            <a:off x="8701321" y="6249616"/>
            <a:ext cx="2478534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200" dirty="0" err="1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www.agenciaumclik.com</a:t>
            </a:r>
            <a:endParaRPr lang="pt-BR" sz="1200" dirty="0">
              <a:solidFill>
                <a:schemeClr val="bg1"/>
              </a:solidFill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8DD773E-539B-4E8F-A60D-38E723D851DF}"/>
              </a:ext>
            </a:extLst>
          </p:cNvPr>
          <p:cNvSpPr txBox="1"/>
          <p:nvPr/>
        </p:nvSpPr>
        <p:spPr>
          <a:xfrm>
            <a:off x="8416686" y="5936349"/>
            <a:ext cx="2478534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000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(87) 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9 9603-1447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65A41AED-57B0-4263-92FE-73F74DD65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9199" y="6061950"/>
            <a:ext cx="203752" cy="20375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AF6B0AE-2C3E-E946-A4C6-A54758F33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757" y="5892937"/>
            <a:ext cx="690657" cy="68233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9284FA1-D83D-7F49-87E1-76EDDA81C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5945"/>
            <a:ext cx="825500" cy="10922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FB2E9DB-FB4E-F341-A7A1-0DE461A93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10" y="2937394"/>
            <a:ext cx="42164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11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B167077D-EEDB-40BD-94F2-C9F83DDCAC04}"/>
              </a:ext>
            </a:extLst>
          </p:cNvPr>
          <p:cNvSpPr txBox="1"/>
          <p:nvPr/>
        </p:nvSpPr>
        <p:spPr>
          <a:xfrm>
            <a:off x="6405067" y="3112711"/>
            <a:ext cx="4186482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Seguimos as principais tendências publicitárias (e criamos outras) para </a:t>
            </a:r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levar resultado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para nossos clientes. Especializados em campanhas digitais, Gostamos de entender o dia-a-dia do seu negócio e oferecer </a:t>
            </a:r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soluções personalizadas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. </a:t>
            </a:r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Nada de mais do mesmo.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7B17F75-D32C-4304-BF9A-6CB3BBC13322}"/>
              </a:ext>
            </a:extLst>
          </p:cNvPr>
          <p:cNvSpPr txBox="1"/>
          <p:nvPr/>
        </p:nvSpPr>
        <p:spPr>
          <a:xfrm>
            <a:off x="6405067" y="2238719"/>
            <a:ext cx="39201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Uma agência feita</a:t>
            </a:r>
          </a:p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para o seu negócio!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74EDBD-80E8-FE46-A6D2-911D7BA1C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3" y="2365113"/>
            <a:ext cx="6858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B167077D-EEDB-40BD-94F2-C9F83DDCAC04}"/>
              </a:ext>
            </a:extLst>
          </p:cNvPr>
          <p:cNvSpPr txBox="1"/>
          <p:nvPr/>
        </p:nvSpPr>
        <p:spPr>
          <a:xfrm>
            <a:off x="6405067" y="3333107"/>
            <a:ext cx="3996233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Com 6 anos de experiência no mercado, nossa Agência já possui atuação em mais de </a:t>
            </a:r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7 estados,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levando resultados concretos para que marcas do Brasil inteiro possam crescer ainda mais na internet!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7B17F75-D32C-4304-BF9A-6CB3BBC13322}"/>
              </a:ext>
            </a:extLst>
          </p:cNvPr>
          <p:cNvSpPr txBox="1"/>
          <p:nvPr/>
        </p:nvSpPr>
        <p:spPr>
          <a:xfrm>
            <a:off x="6405067" y="2478457"/>
            <a:ext cx="39201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Presente em mais de 7 estados!</a:t>
            </a:r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2514F0B0-BC38-4D87-933B-6D0B0629827F}"/>
              </a:ext>
            </a:extLst>
          </p:cNvPr>
          <p:cNvSpPr>
            <a:spLocks/>
          </p:cNvSpPr>
          <p:nvPr/>
        </p:nvSpPr>
        <p:spPr bwMode="auto">
          <a:xfrm>
            <a:off x="-669829" y="2272549"/>
            <a:ext cx="1479455" cy="1195873"/>
          </a:xfrm>
          <a:custGeom>
            <a:avLst/>
            <a:gdLst/>
            <a:ahLst/>
            <a:cxnLst>
              <a:cxn ang="0">
                <a:pos x="2645" y="2550"/>
              </a:cxn>
              <a:cxn ang="0">
                <a:pos x="2684" y="2454"/>
              </a:cxn>
              <a:cxn ang="0">
                <a:pos x="2779" y="2418"/>
              </a:cxn>
              <a:cxn ang="0">
                <a:pos x="2858" y="2231"/>
              </a:cxn>
              <a:cxn ang="0">
                <a:pos x="2956" y="2159"/>
              </a:cxn>
              <a:cxn ang="0">
                <a:pos x="3027" y="2003"/>
              </a:cxn>
              <a:cxn ang="0">
                <a:pos x="3015" y="1836"/>
              </a:cxn>
              <a:cxn ang="0">
                <a:pos x="2944" y="1716"/>
              </a:cxn>
              <a:cxn ang="0">
                <a:pos x="2921" y="1608"/>
              </a:cxn>
              <a:cxn ang="0">
                <a:pos x="3015" y="1536"/>
              </a:cxn>
              <a:cxn ang="0">
                <a:pos x="2988" y="1417"/>
              </a:cxn>
              <a:cxn ang="0">
                <a:pos x="2858" y="1405"/>
              </a:cxn>
              <a:cxn ang="0">
                <a:pos x="2775" y="1341"/>
              </a:cxn>
              <a:cxn ang="0">
                <a:pos x="2539" y="1345"/>
              </a:cxn>
              <a:cxn ang="0">
                <a:pos x="2318" y="1341"/>
              </a:cxn>
              <a:cxn ang="0">
                <a:pos x="2291" y="962"/>
              </a:cxn>
              <a:cxn ang="0">
                <a:pos x="2342" y="854"/>
              </a:cxn>
              <a:cxn ang="0">
                <a:pos x="2271" y="591"/>
              </a:cxn>
              <a:cxn ang="0">
                <a:pos x="2314" y="479"/>
              </a:cxn>
              <a:cxn ang="0">
                <a:pos x="2318" y="360"/>
              </a:cxn>
              <a:cxn ang="0">
                <a:pos x="2198" y="334"/>
              </a:cxn>
              <a:cxn ang="0">
                <a:pos x="2102" y="394"/>
              </a:cxn>
              <a:cxn ang="0">
                <a:pos x="1949" y="204"/>
              </a:cxn>
              <a:cxn ang="0">
                <a:pos x="1824" y="114"/>
              </a:cxn>
              <a:cxn ang="0">
                <a:pos x="1725" y="0"/>
              </a:cxn>
              <a:cxn ang="0">
                <a:pos x="1484" y="16"/>
              </a:cxn>
              <a:cxn ang="0">
                <a:pos x="1241" y="180"/>
              </a:cxn>
              <a:cxn ang="0">
                <a:pos x="1244" y="297"/>
              </a:cxn>
              <a:cxn ang="0">
                <a:pos x="1185" y="411"/>
              </a:cxn>
              <a:cxn ang="0">
                <a:pos x="990" y="459"/>
              </a:cxn>
              <a:cxn ang="0">
                <a:pos x="855" y="468"/>
              </a:cxn>
              <a:cxn ang="0">
                <a:pos x="771" y="563"/>
              </a:cxn>
              <a:cxn ang="0">
                <a:pos x="676" y="591"/>
              </a:cxn>
              <a:cxn ang="0">
                <a:pos x="428" y="627"/>
              </a:cxn>
              <a:cxn ang="0">
                <a:pos x="158" y="625"/>
              </a:cxn>
              <a:cxn ang="0">
                <a:pos x="110" y="741"/>
              </a:cxn>
              <a:cxn ang="0">
                <a:pos x="0" y="807"/>
              </a:cxn>
              <a:cxn ang="0">
                <a:pos x="62" y="886"/>
              </a:cxn>
              <a:cxn ang="0">
                <a:pos x="153" y="825"/>
              </a:cxn>
              <a:cxn ang="0">
                <a:pos x="300" y="817"/>
              </a:cxn>
              <a:cxn ang="0">
                <a:pos x="452" y="783"/>
              </a:cxn>
              <a:cxn ang="0">
                <a:pos x="542" y="825"/>
              </a:cxn>
              <a:cxn ang="0">
                <a:pos x="603" y="783"/>
              </a:cxn>
              <a:cxn ang="0">
                <a:pos x="674" y="828"/>
              </a:cxn>
              <a:cxn ang="0">
                <a:pos x="660" y="1018"/>
              </a:cxn>
              <a:cxn ang="0">
                <a:pos x="593" y="1161"/>
              </a:cxn>
              <a:cxn ang="0">
                <a:pos x="676" y="1345"/>
              </a:cxn>
              <a:cxn ang="0">
                <a:pos x="629" y="1465"/>
              </a:cxn>
              <a:cxn ang="0">
                <a:pos x="688" y="1596"/>
              </a:cxn>
              <a:cxn ang="0">
                <a:pos x="708" y="1680"/>
              </a:cxn>
              <a:cxn ang="0">
                <a:pos x="838" y="1788"/>
              </a:cxn>
              <a:cxn ang="0">
                <a:pos x="991" y="1896"/>
              </a:cxn>
              <a:cxn ang="0">
                <a:pos x="1038" y="1975"/>
              </a:cxn>
              <a:cxn ang="0">
                <a:pos x="1216" y="2015"/>
              </a:cxn>
              <a:cxn ang="0">
                <a:pos x="1373" y="1999"/>
              </a:cxn>
              <a:cxn ang="0">
                <a:pos x="1539" y="2131"/>
              </a:cxn>
              <a:cxn ang="0">
                <a:pos x="1605" y="2071"/>
              </a:cxn>
              <a:cxn ang="0">
                <a:pos x="1735" y="2243"/>
              </a:cxn>
              <a:cxn ang="0">
                <a:pos x="1999" y="2279"/>
              </a:cxn>
              <a:cxn ang="0">
                <a:pos x="2090" y="2398"/>
              </a:cxn>
              <a:cxn ang="0">
                <a:pos x="2184" y="2458"/>
              </a:cxn>
              <a:cxn ang="0">
                <a:pos x="2460" y="2466"/>
              </a:cxn>
              <a:cxn ang="0">
                <a:pos x="2645" y="2550"/>
              </a:cxn>
            </a:cxnLst>
            <a:rect l="0" t="0" r="r" b="b"/>
            <a:pathLst>
              <a:path w="3027" h="2550">
                <a:moveTo>
                  <a:pt x="2645" y="2550"/>
                </a:moveTo>
                <a:lnTo>
                  <a:pt x="2684" y="2454"/>
                </a:lnTo>
                <a:lnTo>
                  <a:pt x="2779" y="2418"/>
                </a:lnTo>
                <a:lnTo>
                  <a:pt x="2858" y="2231"/>
                </a:lnTo>
                <a:lnTo>
                  <a:pt x="2956" y="2159"/>
                </a:lnTo>
                <a:lnTo>
                  <a:pt x="3027" y="2003"/>
                </a:lnTo>
                <a:lnTo>
                  <a:pt x="3015" y="1836"/>
                </a:lnTo>
                <a:lnTo>
                  <a:pt x="2944" y="1716"/>
                </a:lnTo>
                <a:lnTo>
                  <a:pt x="2921" y="1608"/>
                </a:lnTo>
                <a:lnTo>
                  <a:pt x="3015" y="1536"/>
                </a:lnTo>
                <a:lnTo>
                  <a:pt x="2988" y="1417"/>
                </a:lnTo>
                <a:lnTo>
                  <a:pt x="2858" y="1405"/>
                </a:lnTo>
                <a:lnTo>
                  <a:pt x="2775" y="1341"/>
                </a:lnTo>
                <a:lnTo>
                  <a:pt x="2539" y="1345"/>
                </a:lnTo>
                <a:lnTo>
                  <a:pt x="2318" y="1341"/>
                </a:lnTo>
                <a:lnTo>
                  <a:pt x="2291" y="962"/>
                </a:lnTo>
                <a:lnTo>
                  <a:pt x="2342" y="854"/>
                </a:lnTo>
                <a:lnTo>
                  <a:pt x="2271" y="591"/>
                </a:lnTo>
                <a:lnTo>
                  <a:pt x="2314" y="479"/>
                </a:lnTo>
                <a:lnTo>
                  <a:pt x="2318" y="360"/>
                </a:lnTo>
                <a:lnTo>
                  <a:pt x="2198" y="334"/>
                </a:lnTo>
                <a:lnTo>
                  <a:pt x="2102" y="394"/>
                </a:lnTo>
                <a:lnTo>
                  <a:pt x="1949" y="204"/>
                </a:lnTo>
                <a:lnTo>
                  <a:pt x="1824" y="114"/>
                </a:lnTo>
                <a:lnTo>
                  <a:pt x="1725" y="0"/>
                </a:lnTo>
                <a:lnTo>
                  <a:pt x="1484" y="16"/>
                </a:lnTo>
                <a:lnTo>
                  <a:pt x="1241" y="180"/>
                </a:lnTo>
                <a:lnTo>
                  <a:pt x="1244" y="297"/>
                </a:lnTo>
                <a:lnTo>
                  <a:pt x="1185" y="411"/>
                </a:lnTo>
                <a:lnTo>
                  <a:pt x="990" y="459"/>
                </a:lnTo>
                <a:lnTo>
                  <a:pt x="855" y="468"/>
                </a:lnTo>
                <a:lnTo>
                  <a:pt x="771" y="563"/>
                </a:lnTo>
                <a:lnTo>
                  <a:pt x="676" y="591"/>
                </a:lnTo>
                <a:lnTo>
                  <a:pt x="428" y="627"/>
                </a:lnTo>
                <a:lnTo>
                  <a:pt x="158" y="625"/>
                </a:lnTo>
                <a:lnTo>
                  <a:pt x="110" y="741"/>
                </a:lnTo>
                <a:lnTo>
                  <a:pt x="0" y="807"/>
                </a:lnTo>
                <a:lnTo>
                  <a:pt x="62" y="886"/>
                </a:lnTo>
                <a:lnTo>
                  <a:pt x="153" y="825"/>
                </a:lnTo>
                <a:lnTo>
                  <a:pt x="300" y="817"/>
                </a:lnTo>
                <a:lnTo>
                  <a:pt x="452" y="783"/>
                </a:lnTo>
                <a:lnTo>
                  <a:pt x="542" y="825"/>
                </a:lnTo>
                <a:lnTo>
                  <a:pt x="603" y="783"/>
                </a:lnTo>
                <a:lnTo>
                  <a:pt x="674" y="828"/>
                </a:lnTo>
                <a:lnTo>
                  <a:pt x="660" y="1018"/>
                </a:lnTo>
                <a:lnTo>
                  <a:pt x="593" y="1161"/>
                </a:lnTo>
                <a:lnTo>
                  <a:pt x="676" y="1345"/>
                </a:lnTo>
                <a:lnTo>
                  <a:pt x="629" y="1465"/>
                </a:lnTo>
                <a:lnTo>
                  <a:pt x="688" y="1596"/>
                </a:lnTo>
                <a:lnTo>
                  <a:pt x="708" y="1680"/>
                </a:lnTo>
                <a:lnTo>
                  <a:pt x="838" y="1788"/>
                </a:lnTo>
                <a:lnTo>
                  <a:pt x="991" y="1896"/>
                </a:lnTo>
                <a:lnTo>
                  <a:pt x="1038" y="1975"/>
                </a:lnTo>
                <a:lnTo>
                  <a:pt x="1216" y="2015"/>
                </a:lnTo>
                <a:lnTo>
                  <a:pt x="1373" y="1999"/>
                </a:lnTo>
                <a:lnTo>
                  <a:pt x="1539" y="2131"/>
                </a:lnTo>
                <a:lnTo>
                  <a:pt x="1605" y="2071"/>
                </a:lnTo>
                <a:lnTo>
                  <a:pt x="1735" y="2243"/>
                </a:lnTo>
                <a:lnTo>
                  <a:pt x="1999" y="2279"/>
                </a:lnTo>
                <a:lnTo>
                  <a:pt x="2090" y="2398"/>
                </a:lnTo>
                <a:lnTo>
                  <a:pt x="2184" y="2458"/>
                </a:lnTo>
                <a:lnTo>
                  <a:pt x="2460" y="2466"/>
                </a:lnTo>
                <a:lnTo>
                  <a:pt x="2645" y="2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81A2B4A3-9883-4824-8DF3-27D0B8313ECE}"/>
              </a:ext>
            </a:extLst>
          </p:cNvPr>
          <p:cNvSpPr>
            <a:spLocks/>
          </p:cNvSpPr>
          <p:nvPr/>
        </p:nvSpPr>
        <p:spPr bwMode="auto">
          <a:xfrm>
            <a:off x="-2191030" y="2110053"/>
            <a:ext cx="1549905" cy="825177"/>
          </a:xfrm>
          <a:custGeom>
            <a:avLst/>
            <a:gdLst/>
            <a:ahLst/>
            <a:cxnLst>
              <a:cxn ang="0">
                <a:pos x="101" y="0"/>
              </a:cxn>
              <a:cxn ang="0">
                <a:pos x="0" y="226"/>
              </a:cxn>
              <a:cxn ang="0">
                <a:pos x="94" y="341"/>
              </a:cxn>
              <a:cxn ang="0">
                <a:pos x="261" y="695"/>
              </a:cxn>
              <a:cxn ang="0">
                <a:pos x="562" y="1078"/>
              </a:cxn>
              <a:cxn ang="0">
                <a:pos x="445" y="1236"/>
              </a:cxn>
              <a:cxn ang="0">
                <a:pos x="652" y="1266"/>
              </a:cxn>
              <a:cxn ang="0">
                <a:pos x="828" y="1316"/>
              </a:cxn>
              <a:cxn ang="0">
                <a:pos x="947" y="1415"/>
              </a:cxn>
              <a:cxn ang="0">
                <a:pos x="1060" y="1585"/>
              </a:cxn>
              <a:cxn ang="0">
                <a:pos x="1508" y="1565"/>
              </a:cxn>
              <a:cxn ang="0">
                <a:pos x="1828" y="1284"/>
              </a:cxn>
              <a:cxn ang="0">
                <a:pos x="1887" y="1435"/>
              </a:cxn>
              <a:cxn ang="0">
                <a:pos x="1813" y="1570"/>
              </a:cxn>
              <a:cxn ang="0">
                <a:pos x="1847" y="2049"/>
              </a:cxn>
              <a:cxn ang="0">
                <a:pos x="2004" y="2164"/>
              </a:cxn>
              <a:cxn ang="0">
                <a:pos x="2187" y="2089"/>
              </a:cxn>
              <a:cxn ang="0">
                <a:pos x="2420" y="2085"/>
              </a:cxn>
              <a:cxn ang="0">
                <a:pos x="2674" y="2094"/>
              </a:cxn>
              <a:cxn ang="0">
                <a:pos x="2880" y="2199"/>
              </a:cxn>
              <a:cxn ang="0">
                <a:pos x="3052" y="2164"/>
              </a:cxn>
              <a:cxn ang="0">
                <a:pos x="3279" y="1939"/>
              </a:cxn>
              <a:cxn ang="0">
                <a:pos x="3451" y="1944"/>
              </a:cxn>
              <a:cxn ang="0">
                <a:pos x="3775" y="1705"/>
              </a:cxn>
              <a:cxn ang="0">
                <a:pos x="3967" y="1540"/>
              </a:cxn>
              <a:cxn ang="0">
                <a:pos x="3893" y="1435"/>
              </a:cxn>
              <a:cxn ang="0">
                <a:pos x="3627" y="1346"/>
              </a:cxn>
              <a:cxn ang="0">
                <a:pos x="2801" y="956"/>
              </a:cxn>
              <a:cxn ang="0">
                <a:pos x="2299" y="718"/>
              </a:cxn>
              <a:cxn ang="0">
                <a:pos x="2063" y="538"/>
              </a:cxn>
              <a:cxn ang="0">
                <a:pos x="1611" y="448"/>
              </a:cxn>
              <a:cxn ang="0">
                <a:pos x="1006" y="269"/>
              </a:cxn>
              <a:cxn ang="0">
                <a:pos x="868" y="254"/>
              </a:cxn>
              <a:cxn ang="0">
                <a:pos x="101" y="0"/>
              </a:cxn>
            </a:cxnLst>
            <a:rect l="0" t="0" r="r" b="b"/>
            <a:pathLst>
              <a:path w="3967" h="2199">
                <a:moveTo>
                  <a:pt x="101" y="0"/>
                </a:moveTo>
                <a:lnTo>
                  <a:pt x="0" y="226"/>
                </a:lnTo>
                <a:lnTo>
                  <a:pt x="94" y="341"/>
                </a:lnTo>
                <a:lnTo>
                  <a:pt x="261" y="695"/>
                </a:lnTo>
                <a:lnTo>
                  <a:pt x="562" y="1078"/>
                </a:lnTo>
                <a:lnTo>
                  <a:pt x="445" y="1236"/>
                </a:lnTo>
                <a:lnTo>
                  <a:pt x="652" y="1266"/>
                </a:lnTo>
                <a:lnTo>
                  <a:pt x="828" y="1316"/>
                </a:lnTo>
                <a:lnTo>
                  <a:pt x="947" y="1415"/>
                </a:lnTo>
                <a:lnTo>
                  <a:pt x="1060" y="1585"/>
                </a:lnTo>
                <a:lnTo>
                  <a:pt x="1508" y="1565"/>
                </a:lnTo>
                <a:lnTo>
                  <a:pt x="1828" y="1284"/>
                </a:lnTo>
                <a:lnTo>
                  <a:pt x="1887" y="1435"/>
                </a:lnTo>
                <a:lnTo>
                  <a:pt x="1813" y="1570"/>
                </a:lnTo>
                <a:lnTo>
                  <a:pt x="1847" y="2049"/>
                </a:lnTo>
                <a:lnTo>
                  <a:pt x="2004" y="2164"/>
                </a:lnTo>
                <a:lnTo>
                  <a:pt x="2187" y="2089"/>
                </a:lnTo>
                <a:lnTo>
                  <a:pt x="2420" y="2085"/>
                </a:lnTo>
                <a:lnTo>
                  <a:pt x="2674" y="2094"/>
                </a:lnTo>
                <a:lnTo>
                  <a:pt x="2880" y="2199"/>
                </a:lnTo>
                <a:lnTo>
                  <a:pt x="3052" y="2164"/>
                </a:lnTo>
                <a:lnTo>
                  <a:pt x="3279" y="1939"/>
                </a:lnTo>
                <a:lnTo>
                  <a:pt x="3451" y="1944"/>
                </a:lnTo>
                <a:lnTo>
                  <a:pt x="3775" y="1705"/>
                </a:lnTo>
                <a:lnTo>
                  <a:pt x="3967" y="1540"/>
                </a:lnTo>
                <a:lnTo>
                  <a:pt x="3893" y="1435"/>
                </a:lnTo>
                <a:lnTo>
                  <a:pt x="3627" y="1346"/>
                </a:lnTo>
                <a:lnTo>
                  <a:pt x="2801" y="956"/>
                </a:lnTo>
                <a:lnTo>
                  <a:pt x="2299" y="718"/>
                </a:lnTo>
                <a:lnTo>
                  <a:pt x="2063" y="538"/>
                </a:lnTo>
                <a:lnTo>
                  <a:pt x="1611" y="448"/>
                </a:lnTo>
                <a:lnTo>
                  <a:pt x="1006" y="269"/>
                </a:lnTo>
                <a:lnTo>
                  <a:pt x="868" y="254"/>
                </a:lnTo>
                <a:lnTo>
                  <a:pt x="10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60E85E7B-73CE-4EF1-9E66-4703D130B72A}"/>
              </a:ext>
            </a:extLst>
          </p:cNvPr>
          <p:cNvSpPr>
            <a:spLocks/>
          </p:cNvSpPr>
          <p:nvPr/>
        </p:nvSpPr>
        <p:spPr bwMode="auto">
          <a:xfrm>
            <a:off x="-2151890" y="165175"/>
            <a:ext cx="3728642" cy="2485689"/>
          </a:xfrm>
          <a:custGeom>
            <a:avLst/>
            <a:gdLst/>
            <a:ahLst/>
            <a:cxnLst>
              <a:cxn ang="0">
                <a:pos x="2374" y="189"/>
              </a:cxn>
              <a:cxn ang="0">
                <a:pos x="1961" y="208"/>
              </a:cxn>
              <a:cxn ang="0">
                <a:pos x="1713" y="304"/>
              </a:cxn>
              <a:cxn ang="0">
                <a:pos x="1799" y="512"/>
              </a:cxn>
              <a:cxn ang="0">
                <a:pos x="2008" y="572"/>
              </a:cxn>
              <a:cxn ang="0">
                <a:pos x="1941" y="691"/>
              </a:cxn>
              <a:cxn ang="0">
                <a:pos x="1729" y="715"/>
              </a:cxn>
              <a:cxn ang="0">
                <a:pos x="1599" y="927"/>
              </a:cxn>
              <a:cxn ang="0">
                <a:pos x="1811" y="1206"/>
              </a:cxn>
              <a:cxn ang="0">
                <a:pos x="1902" y="1453"/>
              </a:cxn>
              <a:cxn ang="0">
                <a:pos x="1878" y="1693"/>
              </a:cxn>
              <a:cxn ang="0">
                <a:pos x="1559" y="2918"/>
              </a:cxn>
              <a:cxn ang="0">
                <a:pos x="1288" y="2822"/>
              </a:cxn>
              <a:cxn ang="0">
                <a:pos x="1087" y="2938"/>
              </a:cxn>
              <a:cxn ang="0">
                <a:pos x="366" y="3281"/>
              </a:cxn>
              <a:cxn ang="0">
                <a:pos x="240" y="3612"/>
              </a:cxn>
              <a:cxn ang="0">
                <a:pos x="276" y="3852"/>
              </a:cxn>
              <a:cxn ang="0">
                <a:pos x="12" y="4039"/>
              </a:cxn>
              <a:cxn ang="0">
                <a:pos x="619" y="4356"/>
              </a:cxn>
              <a:cxn ang="0">
                <a:pos x="1215" y="4512"/>
              </a:cxn>
              <a:cxn ang="0">
                <a:pos x="1764" y="4729"/>
              </a:cxn>
              <a:cxn ang="0">
                <a:pos x="3036" y="5300"/>
              </a:cxn>
              <a:cxn ang="0">
                <a:pos x="3193" y="5120"/>
              </a:cxn>
              <a:cxn ang="0">
                <a:pos x="3708" y="5085"/>
              </a:cxn>
              <a:cxn ang="0">
                <a:pos x="3890" y="4961"/>
              </a:cxn>
              <a:cxn ang="0">
                <a:pos x="4221" y="4905"/>
              </a:cxn>
              <a:cxn ang="0">
                <a:pos x="4280" y="4674"/>
              </a:cxn>
              <a:cxn ang="0">
                <a:pos x="4761" y="4494"/>
              </a:cxn>
              <a:cxn ang="0">
                <a:pos x="4989" y="4701"/>
              </a:cxn>
              <a:cxn ang="0">
                <a:pos x="5233" y="4829"/>
              </a:cxn>
              <a:cxn ang="0">
                <a:pos x="6674" y="4853"/>
              </a:cxn>
              <a:cxn ang="0">
                <a:pos x="6796" y="4123"/>
              </a:cxn>
              <a:cxn ang="0">
                <a:pos x="7635" y="2040"/>
              </a:cxn>
              <a:cxn ang="0">
                <a:pos x="7099" y="1661"/>
              </a:cxn>
              <a:cxn ang="0">
                <a:pos x="6621" y="1291"/>
              </a:cxn>
              <a:cxn ang="0">
                <a:pos x="6548" y="951"/>
              </a:cxn>
              <a:cxn ang="0">
                <a:pos x="6300" y="871"/>
              </a:cxn>
              <a:cxn ang="0">
                <a:pos x="5970" y="955"/>
              </a:cxn>
              <a:cxn ang="0">
                <a:pos x="5895" y="1240"/>
              </a:cxn>
              <a:cxn ang="0">
                <a:pos x="5745" y="1327"/>
              </a:cxn>
              <a:cxn ang="0">
                <a:pos x="5473" y="1190"/>
              </a:cxn>
              <a:cxn ang="0">
                <a:pos x="5341" y="1467"/>
              </a:cxn>
              <a:cxn ang="0">
                <a:pos x="5208" y="1576"/>
              </a:cxn>
              <a:cxn ang="0">
                <a:pos x="4954" y="1338"/>
              </a:cxn>
              <a:cxn ang="0">
                <a:pos x="5013" y="1137"/>
              </a:cxn>
              <a:cxn ang="0">
                <a:pos x="4953" y="577"/>
              </a:cxn>
              <a:cxn ang="0">
                <a:pos x="4822" y="258"/>
              </a:cxn>
              <a:cxn ang="0">
                <a:pos x="4678" y="69"/>
              </a:cxn>
              <a:cxn ang="0">
                <a:pos x="4381" y="78"/>
              </a:cxn>
              <a:cxn ang="0">
                <a:pos x="4246" y="237"/>
              </a:cxn>
              <a:cxn ang="0">
                <a:pos x="4040" y="352"/>
              </a:cxn>
              <a:cxn ang="0">
                <a:pos x="3607" y="687"/>
              </a:cxn>
              <a:cxn ang="0">
                <a:pos x="3497" y="536"/>
              </a:cxn>
              <a:cxn ang="0">
                <a:pos x="3012" y="416"/>
              </a:cxn>
              <a:cxn ang="0">
                <a:pos x="2922" y="256"/>
              </a:cxn>
              <a:cxn ang="0">
                <a:pos x="2804" y="9"/>
              </a:cxn>
              <a:cxn ang="0">
                <a:pos x="2551" y="208"/>
              </a:cxn>
            </a:cxnLst>
            <a:rect l="0" t="0" r="r" b="b"/>
            <a:pathLst>
              <a:path w="7635" h="5300">
                <a:moveTo>
                  <a:pt x="2422" y="79"/>
                </a:moveTo>
                <a:lnTo>
                  <a:pt x="2374" y="189"/>
                </a:lnTo>
                <a:lnTo>
                  <a:pt x="2143" y="225"/>
                </a:lnTo>
                <a:lnTo>
                  <a:pt x="1961" y="208"/>
                </a:lnTo>
                <a:lnTo>
                  <a:pt x="1744" y="210"/>
                </a:lnTo>
                <a:lnTo>
                  <a:pt x="1713" y="304"/>
                </a:lnTo>
                <a:lnTo>
                  <a:pt x="1717" y="464"/>
                </a:lnTo>
                <a:lnTo>
                  <a:pt x="1799" y="512"/>
                </a:lnTo>
                <a:lnTo>
                  <a:pt x="1961" y="508"/>
                </a:lnTo>
                <a:lnTo>
                  <a:pt x="2008" y="572"/>
                </a:lnTo>
                <a:lnTo>
                  <a:pt x="2024" y="651"/>
                </a:lnTo>
                <a:lnTo>
                  <a:pt x="1941" y="691"/>
                </a:lnTo>
                <a:lnTo>
                  <a:pt x="1859" y="663"/>
                </a:lnTo>
                <a:lnTo>
                  <a:pt x="1729" y="715"/>
                </a:lnTo>
                <a:lnTo>
                  <a:pt x="1610" y="735"/>
                </a:lnTo>
                <a:lnTo>
                  <a:pt x="1599" y="927"/>
                </a:lnTo>
                <a:lnTo>
                  <a:pt x="1618" y="1106"/>
                </a:lnTo>
                <a:lnTo>
                  <a:pt x="1811" y="1206"/>
                </a:lnTo>
                <a:lnTo>
                  <a:pt x="1819" y="1338"/>
                </a:lnTo>
                <a:lnTo>
                  <a:pt x="1902" y="1453"/>
                </a:lnTo>
                <a:lnTo>
                  <a:pt x="1914" y="1561"/>
                </a:lnTo>
                <a:lnTo>
                  <a:pt x="1878" y="1693"/>
                </a:lnTo>
                <a:lnTo>
                  <a:pt x="1666" y="2842"/>
                </a:lnTo>
                <a:lnTo>
                  <a:pt x="1559" y="2918"/>
                </a:lnTo>
                <a:lnTo>
                  <a:pt x="1500" y="2810"/>
                </a:lnTo>
                <a:lnTo>
                  <a:pt x="1288" y="2822"/>
                </a:lnTo>
                <a:lnTo>
                  <a:pt x="1217" y="2902"/>
                </a:lnTo>
                <a:lnTo>
                  <a:pt x="1087" y="2938"/>
                </a:lnTo>
                <a:lnTo>
                  <a:pt x="803" y="2974"/>
                </a:lnTo>
                <a:lnTo>
                  <a:pt x="366" y="3281"/>
                </a:lnTo>
                <a:lnTo>
                  <a:pt x="347" y="3480"/>
                </a:lnTo>
                <a:lnTo>
                  <a:pt x="240" y="3612"/>
                </a:lnTo>
                <a:lnTo>
                  <a:pt x="236" y="3732"/>
                </a:lnTo>
                <a:lnTo>
                  <a:pt x="276" y="3852"/>
                </a:lnTo>
                <a:lnTo>
                  <a:pt x="122" y="3931"/>
                </a:lnTo>
                <a:lnTo>
                  <a:pt x="12" y="4039"/>
                </a:lnTo>
                <a:lnTo>
                  <a:pt x="0" y="4151"/>
                </a:lnTo>
                <a:lnTo>
                  <a:pt x="619" y="4356"/>
                </a:lnTo>
                <a:lnTo>
                  <a:pt x="732" y="4369"/>
                </a:lnTo>
                <a:lnTo>
                  <a:pt x="1215" y="4512"/>
                </a:lnTo>
                <a:lnTo>
                  <a:pt x="1573" y="4584"/>
                </a:lnTo>
                <a:lnTo>
                  <a:pt x="1764" y="4729"/>
                </a:lnTo>
                <a:lnTo>
                  <a:pt x="2839" y="5236"/>
                </a:lnTo>
                <a:lnTo>
                  <a:pt x="3036" y="5300"/>
                </a:lnTo>
                <a:lnTo>
                  <a:pt x="3146" y="5236"/>
                </a:lnTo>
                <a:lnTo>
                  <a:pt x="3193" y="5120"/>
                </a:lnTo>
                <a:lnTo>
                  <a:pt x="3477" y="5120"/>
                </a:lnTo>
                <a:lnTo>
                  <a:pt x="3708" y="5085"/>
                </a:lnTo>
                <a:lnTo>
                  <a:pt x="3810" y="5058"/>
                </a:lnTo>
                <a:lnTo>
                  <a:pt x="3890" y="4961"/>
                </a:lnTo>
                <a:lnTo>
                  <a:pt x="4020" y="4953"/>
                </a:lnTo>
                <a:lnTo>
                  <a:pt x="4221" y="4905"/>
                </a:lnTo>
                <a:lnTo>
                  <a:pt x="4280" y="4793"/>
                </a:lnTo>
                <a:lnTo>
                  <a:pt x="4280" y="4674"/>
                </a:lnTo>
                <a:lnTo>
                  <a:pt x="4524" y="4510"/>
                </a:lnTo>
                <a:lnTo>
                  <a:pt x="4761" y="4494"/>
                </a:lnTo>
                <a:lnTo>
                  <a:pt x="4867" y="4614"/>
                </a:lnTo>
                <a:lnTo>
                  <a:pt x="4989" y="4701"/>
                </a:lnTo>
                <a:lnTo>
                  <a:pt x="5139" y="4889"/>
                </a:lnTo>
                <a:lnTo>
                  <a:pt x="5233" y="4829"/>
                </a:lnTo>
                <a:lnTo>
                  <a:pt x="5363" y="4857"/>
                </a:lnTo>
                <a:lnTo>
                  <a:pt x="6674" y="4853"/>
                </a:lnTo>
                <a:lnTo>
                  <a:pt x="6808" y="4235"/>
                </a:lnTo>
                <a:lnTo>
                  <a:pt x="6796" y="4123"/>
                </a:lnTo>
                <a:lnTo>
                  <a:pt x="6698" y="4015"/>
                </a:lnTo>
                <a:lnTo>
                  <a:pt x="7635" y="2040"/>
                </a:lnTo>
                <a:lnTo>
                  <a:pt x="7348" y="1777"/>
                </a:lnTo>
                <a:lnTo>
                  <a:pt x="7099" y="1661"/>
                </a:lnTo>
                <a:lnTo>
                  <a:pt x="6863" y="1541"/>
                </a:lnTo>
                <a:lnTo>
                  <a:pt x="6621" y="1291"/>
                </a:lnTo>
                <a:lnTo>
                  <a:pt x="6521" y="1046"/>
                </a:lnTo>
                <a:lnTo>
                  <a:pt x="6548" y="951"/>
                </a:lnTo>
                <a:lnTo>
                  <a:pt x="6531" y="853"/>
                </a:lnTo>
                <a:lnTo>
                  <a:pt x="6300" y="871"/>
                </a:lnTo>
                <a:lnTo>
                  <a:pt x="6085" y="859"/>
                </a:lnTo>
                <a:lnTo>
                  <a:pt x="5970" y="955"/>
                </a:lnTo>
                <a:lnTo>
                  <a:pt x="5908" y="1093"/>
                </a:lnTo>
                <a:lnTo>
                  <a:pt x="5895" y="1240"/>
                </a:lnTo>
                <a:lnTo>
                  <a:pt x="5839" y="1334"/>
                </a:lnTo>
                <a:lnTo>
                  <a:pt x="5745" y="1327"/>
                </a:lnTo>
                <a:lnTo>
                  <a:pt x="5601" y="1194"/>
                </a:lnTo>
                <a:lnTo>
                  <a:pt x="5473" y="1190"/>
                </a:lnTo>
                <a:lnTo>
                  <a:pt x="5352" y="1332"/>
                </a:lnTo>
                <a:lnTo>
                  <a:pt x="5341" y="1467"/>
                </a:lnTo>
                <a:lnTo>
                  <a:pt x="5329" y="1585"/>
                </a:lnTo>
                <a:lnTo>
                  <a:pt x="5208" y="1576"/>
                </a:lnTo>
                <a:lnTo>
                  <a:pt x="5131" y="1447"/>
                </a:lnTo>
                <a:lnTo>
                  <a:pt x="4954" y="1338"/>
                </a:lnTo>
                <a:lnTo>
                  <a:pt x="5025" y="1237"/>
                </a:lnTo>
                <a:lnTo>
                  <a:pt x="5013" y="1137"/>
                </a:lnTo>
                <a:lnTo>
                  <a:pt x="4920" y="999"/>
                </a:lnTo>
                <a:lnTo>
                  <a:pt x="4953" y="577"/>
                </a:lnTo>
                <a:lnTo>
                  <a:pt x="4914" y="416"/>
                </a:lnTo>
                <a:lnTo>
                  <a:pt x="4822" y="258"/>
                </a:lnTo>
                <a:lnTo>
                  <a:pt x="4834" y="129"/>
                </a:lnTo>
                <a:lnTo>
                  <a:pt x="4678" y="69"/>
                </a:lnTo>
                <a:lnTo>
                  <a:pt x="4560" y="0"/>
                </a:lnTo>
                <a:lnTo>
                  <a:pt x="4381" y="78"/>
                </a:lnTo>
                <a:lnTo>
                  <a:pt x="4290" y="91"/>
                </a:lnTo>
                <a:lnTo>
                  <a:pt x="4246" y="237"/>
                </a:lnTo>
                <a:lnTo>
                  <a:pt x="4134" y="340"/>
                </a:lnTo>
                <a:lnTo>
                  <a:pt x="4040" y="352"/>
                </a:lnTo>
                <a:lnTo>
                  <a:pt x="3890" y="424"/>
                </a:lnTo>
                <a:lnTo>
                  <a:pt x="3607" y="687"/>
                </a:lnTo>
                <a:lnTo>
                  <a:pt x="3579" y="568"/>
                </a:lnTo>
                <a:lnTo>
                  <a:pt x="3497" y="536"/>
                </a:lnTo>
                <a:lnTo>
                  <a:pt x="3272" y="643"/>
                </a:lnTo>
                <a:lnTo>
                  <a:pt x="3012" y="416"/>
                </a:lnTo>
                <a:lnTo>
                  <a:pt x="2898" y="416"/>
                </a:lnTo>
                <a:lnTo>
                  <a:pt x="2922" y="256"/>
                </a:lnTo>
                <a:lnTo>
                  <a:pt x="2847" y="177"/>
                </a:lnTo>
                <a:lnTo>
                  <a:pt x="2804" y="9"/>
                </a:lnTo>
                <a:lnTo>
                  <a:pt x="2647" y="91"/>
                </a:lnTo>
                <a:lnTo>
                  <a:pt x="2551" y="208"/>
                </a:lnTo>
                <a:lnTo>
                  <a:pt x="2422" y="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Freeform 26">
            <a:extLst>
              <a:ext uri="{FF2B5EF4-FFF2-40B4-BE49-F238E27FC236}">
                <a16:creationId xmlns:a16="http://schemas.microsoft.com/office/drawing/2014/main" id="{5703450F-42FF-450B-AE94-D6267F1FFF84}"/>
              </a:ext>
            </a:extLst>
          </p:cNvPr>
          <p:cNvSpPr>
            <a:spLocks/>
          </p:cNvSpPr>
          <p:nvPr/>
        </p:nvSpPr>
        <p:spPr bwMode="auto">
          <a:xfrm>
            <a:off x="441719" y="2104975"/>
            <a:ext cx="2421400" cy="2272412"/>
          </a:xfrm>
          <a:custGeom>
            <a:avLst/>
            <a:gdLst/>
            <a:ahLst/>
            <a:cxnLst>
              <a:cxn ang="0">
                <a:pos x="492" y="2993"/>
              </a:cxn>
              <a:cxn ang="0">
                <a:pos x="551" y="3304"/>
              </a:cxn>
              <a:cxn ang="0">
                <a:pos x="440" y="3532"/>
              </a:cxn>
              <a:cxn ang="0">
                <a:pos x="578" y="3998"/>
              </a:cxn>
              <a:cxn ang="0">
                <a:pos x="1319" y="4223"/>
              </a:cxn>
              <a:cxn ang="0">
                <a:pos x="1453" y="4569"/>
              </a:cxn>
              <a:cxn ang="0">
                <a:pos x="1626" y="4700"/>
              </a:cxn>
              <a:cxn ang="0">
                <a:pos x="1880" y="4700"/>
              </a:cxn>
              <a:cxn ang="0">
                <a:pos x="2126" y="4523"/>
              </a:cxn>
              <a:cxn ang="0">
                <a:pos x="2410" y="4477"/>
              </a:cxn>
              <a:cxn ang="0">
                <a:pos x="2693" y="4700"/>
              </a:cxn>
              <a:cxn ang="0">
                <a:pos x="2961" y="4597"/>
              </a:cxn>
              <a:cxn ang="0">
                <a:pos x="3177" y="4617"/>
              </a:cxn>
              <a:cxn ang="0">
                <a:pos x="3320" y="4561"/>
              </a:cxn>
              <a:cxn ang="0">
                <a:pos x="3209" y="4760"/>
              </a:cxn>
              <a:cxn ang="0">
                <a:pos x="3425" y="4832"/>
              </a:cxn>
              <a:cxn ang="0">
                <a:pos x="3544" y="4641"/>
              </a:cxn>
              <a:cxn ang="0">
                <a:pos x="3610" y="4429"/>
              </a:cxn>
              <a:cxn ang="0">
                <a:pos x="3752" y="4245"/>
              </a:cxn>
              <a:cxn ang="0">
                <a:pos x="3953" y="3862"/>
              </a:cxn>
              <a:cxn ang="0">
                <a:pos x="4213" y="3695"/>
              </a:cxn>
              <a:cxn ang="0">
                <a:pos x="4453" y="3483"/>
              </a:cxn>
              <a:cxn ang="0">
                <a:pos x="4544" y="3184"/>
              </a:cxn>
              <a:cxn ang="0">
                <a:pos x="4626" y="2969"/>
              </a:cxn>
              <a:cxn ang="0">
                <a:pos x="4796" y="2574"/>
              </a:cxn>
              <a:cxn ang="0">
                <a:pos x="4744" y="2346"/>
              </a:cxn>
              <a:cxn ang="0">
                <a:pos x="4851" y="1415"/>
              </a:cxn>
              <a:cxn ang="0">
                <a:pos x="2725" y="1073"/>
              </a:cxn>
              <a:cxn ang="0">
                <a:pos x="1937" y="834"/>
              </a:cxn>
              <a:cxn ang="0">
                <a:pos x="1732" y="491"/>
              </a:cxn>
              <a:cxn ang="0">
                <a:pos x="1496" y="0"/>
              </a:cxn>
              <a:cxn ang="0">
                <a:pos x="1370" y="714"/>
              </a:cxn>
              <a:cxn ang="0">
                <a:pos x="42" y="833"/>
              </a:cxn>
              <a:cxn ang="0">
                <a:pos x="71" y="1211"/>
              </a:cxn>
              <a:cxn ang="0">
                <a:pos x="47" y="1696"/>
              </a:cxn>
              <a:cxn ang="0">
                <a:pos x="506" y="1697"/>
              </a:cxn>
              <a:cxn ang="0">
                <a:pos x="719" y="1774"/>
              </a:cxn>
              <a:cxn ang="0">
                <a:pos x="651" y="1964"/>
              </a:cxn>
              <a:cxn ang="0">
                <a:pos x="744" y="2192"/>
              </a:cxn>
              <a:cxn ang="0">
                <a:pos x="684" y="2516"/>
              </a:cxn>
              <a:cxn ang="0">
                <a:pos x="508" y="2773"/>
              </a:cxn>
              <a:cxn ang="0">
                <a:pos x="375" y="2906"/>
              </a:cxn>
            </a:cxnLst>
            <a:rect l="0" t="0" r="r" b="b"/>
            <a:pathLst>
              <a:path w="4961" h="4846">
                <a:moveTo>
                  <a:pt x="375" y="2906"/>
                </a:moveTo>
                <a:lnTo>
                  <a:pt x="492" y="2993"/>
                </a:lnTo>
                <a:lnTo>
                  <a:pt x="473" y="3110"/>
                </a:lnTo>
                <a:lnTo>
                  <a:pt x="551" y="3304"/>
                </a:lnTo>
                <a:lnTo>
                  <a:pt x="563" y="3514"/>
                </a:lnTo>
                <a:lnTo>
                  <a:pt x="440" y="3532"/>
                </a:lnTo>
                <a:lnTo>
                  <a:pt x="552" y="3677"/>
                </a:lnTo>
                <a:lnTo>
                  <a:pt x="578" y="3998"/>
                </a:lnTo>
                <a:lnTo>
                  <a:pt x="1401" y="4058"/>
                </a:lnTo>
                <a:lnTo>
                  <a:pt x="1319" y="4223"/>
                </a:lnTo>
                <a:lnTo>
                  <a:pt x="1343" y="4453"/>
                </a:lnTo>
                <a:lnTo>
                  <a:pt x="1453" y="4569"/>
                </a:lnTo>
                <a:lnTo>
                  <a:pt x="1581" y="4580"/>
                </a:lnTo>
                <a:lnTo>
                  <a:pt x="1626" y="4700"/>
                </a:lnTo>
                <a:lnTo>
                  <a:pt x="1739" y="4741"/>
                </a:lnTo>
                <a:lnTo>
                  <a:pt x="1880" y="4700"/>
                </a:lnTo>
                <a:lnTo>
                  <a:pt x="2007" y="4525"/>
                </a:lnTo>
                <a:lnTo>
                  <a:pt x="2126" y="4523"/>
                </a:lnTo>
                <a:lnTo>
                  <a:pt x="2256" y="4461"/>
                </a:lnTo>
                <a:lnTo>
                  <a:pt x="2410" y="4477"/>
                </a:lnTo>
                <a:lnTo>
                  <a:pt x="2516" y="4549"/>
                </a:lnTo>
                <a:lnTo>
                  <a:pt x="2693" y="4700"/>
                </a:lnTo>
                <a:lnTo>
                  <a:pt x="2843" y="4644"/>
                </a:lnTo>
                <a:lnTo>
                  <a:pt x="2961" y="4597"/>
                </a:lnTo>
                <a:lnTo>
                  <a:pt x="3067" y="4644"/>
                </a:lnTo>
                <a:lnTo>
                  <a:pt x="3177" y="4617"/>
                </a:lnTo>
                <a:lnTo>
                  <a:pt x="3284" y="4497"/>
                </a:lnTo>
                <a:lnTo>
                  <a:pt x="3320" y="4561"/>
                </a:lnTo>
                <a:lnTo>
                  <a:pt x="3293" y="4649"/>
                </a:lnTo>
                <a:lnTo>
                  <a:pt x="3209" y="4760"/>
                </a:lnTo>
                <a:lnTo>
                  <a:pt x="3272" y="4846"/>
                </a:lnTo>
                <a:lnTo>
                  <a:pt x="3425" y="4832"/>
                </a:lnTo>
                <a:lnTo>
                  <a:pt x="3553" y="4791"/>
                </a:lnTo>
                <a:lnTo>
                  <a:pt x="3544" y="4641"/>
                </a:lnTo>
                <a:lnTo>
                  <a:pt x="3551" y="4513"/>
                </a:lnTo>
                <a:lnTo>
                  <a:pt x="3610" y="4429"/>
                </a:lnTo>
                <a:lnTo>
                  <a:pt x="3614" y="4305"/>
                </a:lnTo>
                <a:lnTo>
                  <a:pt x="3752" y="4245"/>
                </a:lnTo>
                <a:lnTo>
                  <a:pt x="3823" y="4106"/>
                </a:lnTo>
                <a:lnTo>
                  <a:pt x="3953" y="3862"/>
                </a:lnTo>
                <a:lnTo>
                  <a:pt x="4099" y="3827"/>
                </a:lnTo>
                <a:lnTo>
                  <a:pt x="4213" y="3695"/>
                </a:lnTo>
                <a:lnTo>
                  <a:pt x="4288" y="3527"/>
                </a:lnTo>
                <a:lnTo>
                  <a:pt x="4453" y="3483"/>
                </a:lnTo>
                <a:lnTo>
                  <a:pt x="4536" y="3336"/>
                </a:lnTo>
                <a:lnTo>
                  <a:pt x="4544" y="3184"/>
                </a:lnTo>
                <a:lnTo>
                  <a:pt x="4618" y="3084"/>
                </a:lnTo>
                <a:lnTo>
                  <a:pt x="4626" y="2969"/>
                </a:lnTo>
                <a:lnTo>
                  <a:pt x="4725" y="2713"/>
                </a:lnTo>
                <a:lnTo>
                  <a:pt x="4796" y="2574"/>
                </a:lnTo>
                <a:lnTo>
                  <a:pt x="4701" y="2490"/>
                </a:lnTo>
                <a:lnTo>
                  <a:pt x="4744" y="2346"/>
                </a:lnTo>
                <a:lnTo>
                  <a:pt x="4709" y="1923"/>
                </a:lnTo>
                <a:lnTo>
                  <a:pt x="4851" y="1415"/>
                </a:lnTo>
                <a:lnTo>
                  <a:pt x="4961" y="1221"/>
                </a:lnTo>
                <a:lnTo>
                  <a:pt x="2725" y="1073"/>
                </a:lnTo>
                <a:lnTo>
                  <a:pt x="2126" y="1006"/>
                </a:lnTo>
                <a:lnTo>
                  <a:pt x="1937" y="834"/>
                </a:lnTo>
                <a:lnTo>
                  <a:pt x="1724" y="654"/>
                </a:lnTo>
                <a:lnTo>
                  <a:pt x="1732" y="491"/>
                </a:lnTo>
                <a:lnTo>
                  <a:pt x="1650" y="247"/>
                </a:lnTo>
                <a:lnTo>
                  <a:pt x="1496" y="0"/>
                </a:lnTo>
                <a:lnTo>
                  <a:pt x="1496" y="92"/>
                </a:lnTo>
                <a:lnTo>
                  <a:pt x="1370" y="714"/>
                </a:lnTo>
                <a:lnTo>
                  <a:pt x="45" y="718"/>
                </a:lnTo>
                <a:lnTo>
                  <a:pt x="42" y="833"/>
                </a:lnTo>
                <a:lnTo>
                  <a:pt x="0" y="947"/>
                </a:lnTo>
                <a:lnTo>
                  <a:pt x="71" y="1211"/>
                </a:lnTo>
                <a:lnTo>
                  <a:pt x="20" y="1317"/>
                </a:lnTo>
                <a:lnTo>
                  <a:pt x="47" y="1696"/>
                </a:lnTo>
                <a:lnTo>
                  <a:pt x="272" y="1699"/>
                </a:lnTo>
                <a:lnTo>
                  <a:pt x="506" y="1697"/>
                </a:lnTo>
                <a:lnTo>
                  <a:pt x="585" y="1759"/>
                </a:lnTo>
                <a:lnTo>
                  <a:pt x="719" y="1774"/>
                </a:lnTo>
                <a:lnTo>
                  <a:pt x="743" y="1891"/>
                </a:lnTo>
                <a:lnTo>
                  <a:pt x="651" y="1964"/>
                </a:lnTo>
                <a:lnTo>
                  <a:pt x="672" y="2072"/>
                </a:lnTo>
                <a:lnTo>
                  <a:pt x="744" y="2192"/>
                </a:lnTo>
                <a:lnTo>
                  <a:pt x="756" y="2359"/>
                </a:lnTo>
                <a:lnTo>
                  <a:pt x="684" y="2516"/>
                </a:lnTo>
                <a:lnTo>
                  <a:pt x="587" y="2584"/>
                </a:lnTo>
                <a:lnTo>
                  <a:pt x="508" y="2773"/>
                </a:lnTo>
                <a:lnTo>
                  <a:pt x="410" y="2812"/>
                </a:lnTo>
                <a:lnTo>
                  <a:pt x="375" y="29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99A2A056-DCC7-4BED-911F-B28C6CFA9C35}"/>
              </a:ext>
            </a:extLst>
          </p:cNvPr>
          <p:cNvSpPr>
            <a:spLocks/>
          </p:cNvSpPr>
          <p:nvPr/>
        </p:nvSpPr>
        <p:spPr bwMode="auto">
          <a:xfrm>
            <a:off x="1013150" y="71231"/>
            <a:ext cx="2755386" cy="260756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47" y="793"/>
              </a:cxn>
              <a:cxn ang="0">
                <a:pos x="364" y="584"/>
              </a:cxn>
              <a:cxn ang="0">
                <a:pos x="615" y="539"/>
              </a:cxn>
              <a:cxn ang="0">
                <a:pos x="911" y="379"/>
              </a:cxn>
              <a:cxn ang="0">
                <a:pos x="1176" y="419"/>
              </a:cxn>
              <a:cxn ang="0">
                <a:pos x="1654" y="449"/>
              </a:cxn>
              <a:cxn ang="0">
                <a:pos x="1595" y="200"/>
              </a:cxn>
              <a:cxn ang="0">
                <a:pos x="1816" y="125"/>
              </a:cxn>
              <a:cxn ang="0">
                <a:pos x="2166" y="0"/>
              </a:cxn>
              <a:cxn ang="0">
                <a:pos x="2334" y="464"/>
              </a:cxn>
              <a:cxn ang="0">
                <a:pos x="2672" y="544"/>
              </a:cxn>
              <a:cxn ang="0">
                <a:pos x="3066" y="778"/>
              </a:cxn>
              <a:cxn ang="0">
                <a:pos x="3233" y="1063"/>
              </a:cxn>
              <a:cxn ang="0">
                <a:pos x="3288" y="1472"/>
              </a:cxn>
              <a:cxn ang="0">
                <a:pos x="3598" y="1981"/>
              </a:cxn>
              <a:cxn ang="0">
                <a:pos x="3885" y="2106"/>
              </a:cxn>
              <a:cxn ang="0">
                <a:pos x="3980" y="2308"/>
              </a:cxn>
              <a:cxn ang="0">
                <a:pos x="4400" y="1996"/>
              </a:cxn>
              <a:cxn ang="0">
                <a:pos x="4483" y="2250"/>
              </a:cxn>
              <a:cxn ang="0">
                <a:pos x="4691" y="2485"/>
              </a:cxn>
              <a:cxn ang="0">
                <a:pos x="4897" y="2530"/>
              </a:cxn>
              <a:cxn ang="0">
                <a:pos x="5311" y="2485"/>
              </a:cxn>
              <a:cxn ang="0">
                <a:pos x="5267" y="2774"/>
              </a:cxn>
              <a:cxn ang="0">
                <a:pos x="5827" y="2066"/>
              </a:cxn>
              <a:cxn ang="0">
                <a:pos x="6108" y="1846"/>
              </a:cxn>
              <a:cxn ang="0">
                <a:pos x="6616" y="1981"/>
              </a:cxn>
              <a:cxn ang="0">
                <a:pos x="7053" y="2101"/>
              </a:cxn>
              <a:cxn ang="0">
                <a:pos x="6713" y="3263"/>
              </a:cxn>
              <a:cxn ang="0">
                <a:pos x="6329" y="3867"/>
              </a:cxn>
              <a:cxn ang="0">
                <a:pos x="5758" y="4351"/>
              </a:cxn>
              <a:cxn ang="0">
                <a:pos x="5792" y="4492"/>
              </a:cxn>
              <a:cxn ang="0">
                <a:pos x="5827" y="4691"/>
              </a:cxn>
              <a:cxn ang="0">
                <a:pos x="5729" y="4970"/>
              </a:cxn>
              <a:cxn ang="0">
                <a:pos x="5299" y="5320"/>
              </a:cxn>
              <a:cxn ang="0">
                <a:pos x="5227" y="5702"/>
              </a:cxn>
              <a:cxn ang="0">
                <a:pos x="5117" y="6363"/>
              </a:cxn>
              <a:cxn ang="0">
                <a:pos x="4823" y="6662"/>
              </a:cxn>
              <a:cxn ang="0">
                <a:pos x="1949" y="6765"/>
              </a:cxn>
              <a:cxn ang="0">
                <a:pos x="694" y="6231"/>
              </a:cxn>
              <a:cxn ang="0">
                <a:pos x="600" y="5732"/>
              </a:cxn>
              <a:cxn ang="0">
                <a:pos x="276" y="5259"/>
              </a:cxn>
              <a:cxn ang="0">
                <a:pos x="1092" y="2475"/>
              </a:cxn>
              <a:cxn ang="0">
                <a:pos x="177" y="1861"/>
              </a:cxn>
              <a:cxn ang="0">
                <a:pos x="89" y="1437"/>
              </a:cxn>
            </a:cxnLst>
            <a:rect l="0" t="0" r="r" b="b"/>
            <a:pathLst>
              <a:path w="7053" h="6948">
                <a:moveTo>
                  <a:pt x="69" y="1321"/>
                </a:moveTo>
                <a:lnTo>
                  <a:pt x="0" y="883"/>
                </a:lnTo>
                <a:lnTo>
                  <a:pt x="40" y="768"/>
                </a:lnTo>
                <a:lnTo>
                  <a:pt x="147" y="793"/>
                </a:lnTo>
                <a:lnTo>
                  <a:pt x="305" y="739"/>
                </a:lnTo>
                <a:lnTo>
                  <a:pt x="364" y="584"/>
                </a:lnTo>
                <a:lnTo>
                  <a:pt x="516" y="634"/>
                </a:lnTo>
                <a:lnTo>
                  <a:pt x="615" y="539"/>
                </a:lnTo>
                <a:lnTo>
                  <a:pt x="782" y="499"/>
                </a:lnTo>
                <a:lnTo>
                  <a:pt x="911" y="379"/>
                </a:lnTo>
                <a:lnTo>
                  <a:pt x="1034" y="359"/>
                </a:lnTo>
                <a:lnTo>
                  <a:pt x="1176" y="419"/>
                </a:lnTo>
                <a:lnTo>
                  <a:pt x="1314" y="374"/>
                </a:lnTo>
                <a:lnTo>
                  <a:pt x="1654" y="449"/>
                </a:lnTo>
                <a:lnTo>
                  <a:pt x="1699" y="319"/>
                </a:lnTo>
                <a:lnTo>
                  <a:pt x="1595" y="200"/>
                </a:lnTo>
                <a:lnTo>
                  <a:pt x="1679" y="80"/>
                </a:lnTo>
                <a:lnTo>
                  <a:pt x="1816" y="125"/>
                </a:lnTo>
                <a:lnTo>
                  <a:pt x="2022" y="105"/>
                </a:lnTo>
                <a:lnTo>
                  <a:pt x="2166" y="0"/>
                </a:lnTo>
                <a:lnTo>
                  <a:pt x="2334" y="95"/>
                </a:lnTo>
                <a:lnTo>
                  <a:pt x="2334" y="464"/>
                </a:lnTo>
                <a:lnTo>
                  <a:pt x="2496" y="479"/>
                </a:lnTo>
                <a:lnTo>
                  <a:pt x="2672" y="544"/>
                </a:lnTo>
                <a:lnTo>
                  <a:pt x="2835" y="674"/>
                </a:lnTo>
                <a:lnTo>
                  <a:pt x="3066" y="778"/>
                </a:lnTo>
                <a:lnTo>
                  <a:pt x="3071" y="978"/>
                </a:lnTo>
                <a:lnTo>
                  <a:pt x="3233" y="1063"/>
                </a:lnTo>
                <a:lnTo>
                  <a:pt x="3205" y="1242"/>
                </a:lnTo>
                <a:lnTo>
                  <a:pt x="3288" y="1472"/>
                </a:lnTo>
                <a:lnTo>
                  <a:pt x="3455" y="1607"/>
                </a:lnTo>
                <a:lnTo>
                  <a:pt x="3598" y="1981"/>
                </a:lnTo>
                <a:lnTo>
                  <a:pt x="3731" y="2131"/>
                </a:lnTo>
                <a:lnTo>
                  <a:pt x="3885" y="2106"/>
                </a:lnTo>
                <a:lnTo>
                  <a:pt x="3868" y="2250"/>
                </a:lnTo>
                <a:lnTo>
                  <a:pt x="3980" y="2308"/>
                </a:lnTo>
                <a:lnTo>
                  <a:pt x="4205" y="2162"/>
                </a:lnTo>
                <a:lnTo>
                  <a:pt x="4400" y="1996"/>
                </a:lnTo>
                <a:lnTo>
                  <a:pt x="4482" y="2057"/>
                </a:lnTo>
                <a:lnTo>
                  <a:pt x="4483" y="2250"/>
                </a:lnTo>
                <a:lnTo>
                  <a:pt x="4562" y="2470"/>
                </a:lnTo>
                <a:lnTo>
                  <a:pt x="4691" y="2485"/>
                </a:lnTo>
                <a:lnTo>
                  <a:pt x="4739" y="2560"/>
                </a:lnTo>
                <a:lnTo>
                  <a:pt x="4897" y="2530"/>
                </a:lnTo>
                <a:lnTo>
                  <a:pt x="5074" y="2530"/>
                </a:lnTo>
                <a:lnTo>
                  <a:pt x="5311" y="2485"/>
                </a:lnTo>
                <a:lnTo>
                  <a:pt x="5192" y="2754"/>
                </a:lnTo>
                <a:lnTo>
                  <a:pt x="5267" y="2774"/>
                </a:lnTo>
                <a:lnTo>
                  <a:pt x="5562" y="2370"/>
                </a:lnTo>
                <a:lnTo>
                  <a:pt x="5827" y="2066"/>
                </a:lnTo>
                <a:lnTo>
                  <a:pt x="5961" y="1916"/>
                </a:lnTo>
                <a:lnTo>
                  <a:pt x="6108" y="1846"/>
                </a:lnTo>
                <a:lnTo>
                  <a:pt x="6374" y="1856"/>
                </a:lnTo>
                <a:lnTo>
                  <a:pt x="6616" y="1981"/>
                </a:lnTo>
                <a:lnTo>
                  <a:pt x="6921" y="2026"/>
                </a:lnTo>
                <a:lnTo>
                  <a:pt x="7053" y="2101"/>
                </a:lnTo>
                <a:lnTo>
                  <a:pt x="6954" y="2620"/>
                </a:lnTo>
                <a:lnTo>
                  <a:pt x="6713" y="3263"/>
                </a:lnTo>
                <a:lnTo>
                  <a:pt x="6566" y="3433"/>
                </a:lnTo>
                <a:lnTo>
                  <a:pt x="6329" y="3867"/>
                </a:lnTo>
                <a:lnTo>
                  <a:pt x="6123" y="4032"/>
                </a:lnTo>
                <a:lnTo>
                  <a:pt x="5758" y="4351"/>
                </a:lnTo>
                <a:lnTo>
                  <a:pt x="5577" y="4461"/>
                </a:lnTo>
                <a:lnTo>
                  <a:pt x="5792" y="4492"/>
                </a:lnTo>
                <a:lnTo>
                  <a:pt x="5902" y="4612"/>
                </a:lnTo>
                <a:lnTo>
                  <a:pt x="5827" y="4691"/>
                </a:lnTo>
                <a:lnTo>
                  <a:pt x="5844" y="4820"/>
                </a:lnTo>
                <a:lnTo>
                  <a:pt x="5729" y="4970"/>
                </a:lnTo>
                <a:lnTo>
                  <a:pt x="5534" y="5222"/>
                </a:lnTo>
                <a:lnTo>
                  <a:pt x="5299" y="5320"/>
                </a:lnTo>
                <a:lnTo>
                  <a:pt x="5297" y="5497"/>
                </a:lnTo>
                <a:lnTo>
                  <a:pt x="5227" y="5702"/>
                </a:lnTo>
                <a:lnTo>
                  <a:pt x="5339" y="5908"/>
                </a:lnTo>
                <a:lnTo>
                  <a:pt x="5117" y="6363"/>
                </a:lnTo>
                <a:lnTo>
                  <a:pt x="4976" y="6467"/>
                </a:lnTo>
                <a:lnTo>
                  <a:pt x="4823" y="6662"/>
                </a:lnTo>
                <a:lnTo>
                  <a:pt x="4739" y="6948"/>
                </a:lnTo>
                <a:lnTo>
                  <a:pt x="1949" y="6765"/>
                </a:lnTo>
                <a:lnTo>
                  <a:pt x="1206" y="6682"/>
                </a:lnTo>
                <a:lnTo>
                  <a:pt x="694" y="6231"/>
                </a:lnTo>
                <a:lnTo>
                  <a:pt x="704" y="6048"/>
                </a:lnTo>
                <a:lnTo>
                  <a:pt x="600" y="5732"/>
                </a:lnTo>
                <a:lnTo>
                  <a:pt x="414" y="5434"/>
                </a:lnTo>
                <a:lnTo>
                  <a:pt x="276" y="5259"/>
                </a:lnTo>
                <a:lnTo>
                  <a:pt x="1447" y="2799"/>
                </a:lnTo>
                <a:lnTo>
                  <a:pt x="1092" y="2475"/>
                </a:lnTo>
                <a:lnTo>
                  <a:pt x="487" y="2186"/>
                </a:lnTo>
                <a:lnTo>
                  <a:pt x="177" y="1861"/>
                </a:lnTo>
                <a:lnTo>
                  <a:pt x="54" y="1557"/>
                </a:lnTo>
                <a:lnTo>
                  <a:pt x="89" y="1437"/>
                </a:lnTo>
                <a:lnTo>
                  <a:pt x="69" y="13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87810FD7-0EAC-4C6F-B9D0-289B380C12DE}"/>
              </a:ext>
            </a:extLst>
          </p:cNvPr>
          <p:cNvSpPr>
            <a:spLocks/>
          </p:cNvSpPr>
          <p:nvPr/>
        </p:nvSpPr>
        <p:spPr bwMode="auto">
          <a:xfrm>
            <a:off x="1923783" y="-294387"/>
            <a:ext cx="1043707" cy="1165404"/>
          </a:xfrm>
          <a:custGeom>
            <a:avLst/>
            <a:gdLst/>
            <a:ahLst/>
            <a:cxnLst>
              <a:cxn ang="0">
                <a:pos x="4" y="1069"/>
              </a:cxn>
              <a:cxn ang="0">
                <a:pos x="134" y="1156"/>
              </a:cxn>
              <a:cxn ang="0">
                <a:pos x="275" y="1247"/>
              </a:cxn>
              <a:cxn ang="0">
                <a:pos x="526" y="1137"/>
              </a:cxn>
              <a:cxn ang="0">
                <a:pos x="734" y="1167"/>
              </a:cxn>
              <a:cxn ang="0">
                <a:pos x="881" y="1197"/>
              </a:cxn>
              <a:cxn ang="0">
                <a:pos x="1014" y="1217"/>
              </a:cxn>
              <a:cxn ang="0">
                <a:pos x="1211" y="1032"/>
              </a:cxn>
              <a:cxn ang="0">
                <a:pos x="1206" y="942"/>
              </a:cxn>
              <a:cxn ang="0">
                <a:pos x="1324" y="679"/>
              </a:cxn>
              <a:cxn ang="0">
                <a:pos x="1698" y="110"/>
              </a:cxn>
              <a:cxn ang="0">
                <a:pos x="1753" y="0"/>
              </a:cxn>
              <a:cxn ang="0">
                <a:pos x="1915" y="95"/>
              </a:cxn>
              <a:cxn ang="0">
                <a:pos x="1959" y="259"/>
              </a:cxn>
              <a:cxn ang="0">
                <a:pos x="2023" y="289"/>
              </a:cxn>
              <a:cxn ang="0">
                <a:pos x="2033" y="614"/>
              </a:cxn>
              <a:cxn ang="0">
                <a:pos x="2165" y="1007"/>
              </a:cxn>
              <a:cxn ang="0">
                <a:pos x="2259" y="1247"/>
              </a:cxn>
              <a:cxn ang="0">
                <a:pos x="2388" y="1436"/>
              </a:cxn>
              <a:cxn ang="0">
                <a:pos x="2550" y="1441"/>
              </a:cxn>
              <a:cxn ang="0">
                <a:pos x="2668" y="1531"/>
              </a:cxn>
              <a:cxn ang="0">
                <a:pos x="2673" y="1676"/>
              </a:cxn>
              <a:cxn ang="0">
                <a:pos x="2584" y="1766"/>
              </a:cxn>
              <a:cxn ang="0">
                <a:pos x="2658" y="1815"/>
              </a:cxn>
              <a:cxn ang="0">
                <a:pos x="2452" y="1995"/>
              </a:cxn>
              <a:cxn ang="0">
                <a:pos x="2254" y="2235"/>
              </a:cxn>
              <a:cxn ang="0">
                <a:pos x="2087" y="2378"/>
              </a:cxn>
              <a:cxn ang="0">
                <a:pos x="1920" y="2488"/>
              </a:cxn>
              <a:cxn ang="0">
                <a:pos x="1817" y="2693"/>
              </a:cxn>
              <a:cxn ang="0">
                <a:pos x="1770" y="2871"/>
              </a:cxn>
              <a:cxn ang="0">
                <a:pos x="1553" y="3077"/>
              </a:cxn>
              <a:cxn ang="0">
                <a:pos x="1403" y="3102"/>
              </a:cxn>
              <a:cxn ang="0">
                <a:pos x="1268" y="2957"/>
              </a:cxn>
              <a:cxn ang="0">
                <a:pos x="1123" y="2573"/>
              </a:cxn>
              <a:cxn ang="0">
                <a:pos x="955" y="2443"/>
              </a:cxn>
              <a:cxn ang="0">
                <a:pos x="871" y="2220"/>
              </a:cxn>
              <a:cxn ang="0">
                <a:pos x="896" y="2035"/>
              </a:cxn>
              <a:cxn ang="0">
                <a:pos x="739" y="1945"/>
              </a:cxn>
              <a:cxn ang="0">
                <a:pos x="727" y="1742"/>
              </a:cxn>
              <a:cxn ang="0">
                <a:pos x="502" y="1651"/>
              </a:cxn>
              <a:cxn ang="0">
                <a:pos x="360" y="1529"/>
              </a:cxn>
              <a:cxn ang="0">
                <a:pos x="169" y="1454"/>
              </a:cxn>
              <a:cxn ang="0">
                <a:pos x="0" y="1436"/>
              </a:cxn>
              <a:cxn ang="0">
                <a:pos x="4" y="1069"/>
              </a:cxn>
            </a:cxnLst>
            <a:rect l="0" t="0" r="r" b="b"/>
            <a:pathLst>
              <a:path w="2673" h="3102">
                <a:moveTo>
                  <a:pt x="4" y="1069"/>
                </a:moveTo>
                <a:lnTo>
                  <a:pt x="134" y="1156"/>
                </a:lnTo>
                <a:lnTo>
                  <a:pt x="275" y="1247"/>
                </a:lnTo>
                <a:lnTo>
                  <a:pt x="526" y="1137"/>
                </a:lnTo>
                <a:lnTo>
                  <a:pt x="734" y="1167"/>
                </a:lnTo>
                <a:lnTo>
                  <a:pt x="881" y="1197"/>
                </a:lnTo>
                <a:lnTo>
                  <a:pt x="1014" y="1217"/>
                </a:lnTo>
                <a:lnTo>
                  <a:pt x="1211" y="1032"/>
                </a:lnTo>
                <a:lnTo>
                  <a:pt x="1206" y="942"/>
                </a:lnTo>
                <a:lnTo>
                  <a:pt x="1324" y="679"/>
                </a:lnTo>
                <a:lnTo>
                  <a:pt x="1698" y="110"/>
                </a:lnTo>
                <a:lnTo>
                  <a:pt x="1753" y="0"/>
                </a:lnTo>
                <a:lnTo>
                  <a:pt x="1915" y="95"/>
                </a:lnTo>
                <a:lnTo>
                  <a:pt x="1959" y="259"/>
                </a:lnTo>
                <a:lnTo>
                  <a:pt x="2023" y="289"/>
                </a:lnTo>
                <a:lnTo>
                  <a:pt x="2033" y="614"/>
                </a:lnTo>
                <a:lnTo>
                  <a:pt x="2165" y="1007"/>
                </a:lnTo>
                <a:lnTo>
                  <a:pt x="2259" y="1247"/>
                </a:lnTo>
                <a:lnTo>
                  <a:pt x="2388" y="1436"/>
                </a:lnTo>
                <a:lnTo>
                  <a:pt x="2550" y="1441"/>
                </a:lnTo>
                <a:lnTo>
                  <a:pt x="2668" y="1531"/>
                </a:lnTo>
                <a:lnTo>
                  <a:pt x="2673" y="1676"/>
                </a:lnTo>
                <a:lnTo>
                  <a:pt x="2584" y="1766"/>
                </a:lnTo>
                <a:lnTo>
                  <a:pt x="2658" y="1815"/>
                </a:lnTo>
                <a:lnTo>
                  <a:pt x="2452" y="1995"/>
                </a:lnTo>
                <a:lnTo>
                  <a:pt x="2254" y="2235"/>
                </a:lnTo>
                <a:lnTo>
                  <a:pt x="2087" y="2378"/>
                </a:lnTo>
                <a:lnTo>
                  <a:pt x="1920" y="2488"/>
                </a:lnTo>
                <a:lnTo>
                  <a:pt x="1817" y="2693"/>
                </a:lnTo>
                <a:lnTo>
                  <a:pt x="1770" y="2871"/>
                </a:lnTo>
                <a:lnTo>
                  <a:pt x="1553" y="3077"/>
                </a:lnTo>
                <a:lnTo>
                  <a:pt x="1403" y="3102"/>
                </a:lnTo>
                <a:lnTo>
                  <a:pt x="1268" y="2957"/>
                </a:lnTo>
                <a:lnTo>
                  <a:pt x="1123" y="2573"/>
                </a:lnTo>
                <a:lnTo>
                  <a:pt x="955" y="2443"/>
                </a:lnTo>
                <a:lnTo>
                  <a:pt x="871" y="2220"/>
                </a:lnTo>
                <a:lnTo>
                  <a:pt x="896" y="2035"/>
                </a:lnTo>
                <a:lnTo>
                  <a:pt x="739" y="1945"/>
                </a:lnTo>
                <a:lnTo>
                  <a:pt x="727" y="1742"/>
                </a:lnTo>
                <a:lnTo>
                  <a:pt x="502" y="1651"/>
                </a:lnTo>
                <a:lnTo>
                  <a:pt x="360" y="1529"/>
                </a:lnTo>
                <a:lnTo>
                  <a:pt x="169" y="1454"/>
                </a:lnTo>
                <a:lnTo>
                  <a:pt x="0" y="1436"/>
                </a:lnTo>
                <a:lnTo>
                  <a:pt x="4" y="10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41CD5A75-51B0-4EA9-A67E-149F361DDC9B}"/>
              </a:ext>
            </a:extLst>
          </p:cNvPr>
          <p:cNvSpPr>
            <a:spLocks/>
          </p:cNvSpPr>
          <p:nvPr/>
        </p:nvSpPr>
        <p:spPr bwMode="auto">
          <a:xfrm>
            <a:off x="2523915" y="629812"/>
            <a:ext cx="754079" cy="375773"/>
          </a:xfrm>
          <a:custGeom>
            <a:avLst/>
            <a:gdLst/>
            <a:ahLst/>
            <a:cxnLst>
              <a:cxn ang="0">
                <a:pos x="1931" y="105"/>
              </a:cxn>
              <a:cxn ang="0">
                <a:pos x="1700" y="120"/>
              </a:cxn>
              <a:cxn ang="0">
                <a:pos x="1271" y="135"/>
              </a:cxn>
              <a:cxn ang="0">
                <a:pos x="1060" y="40"/>
              </a:cxn>
              <a:cxn ang="0">
                <a:pos x="839" y="55"/>
              </a:cxn>
              <a:cxn ang="0">
                <a:pos x="740" y="190"/>
              </a:cxn>
              <a:cxn ang="0">
                <a:pos x="735" y="309"/>
              </a:cxn>
              <a:cxn ang="0">
                <a:pos x="632" y="359"/>
              </a:cxn>
              <a:cxn ang="0">
                <a:pos x="484" y="389"/>
              </a:cxn>
              <a:cxn ang="0">
                <a:pos x="519" y="299"/>
              </a:cxn>
              <a:cxn ang="0">
                <a:pos x="607" y="240"/>
              </a:cxn>
              <a:cxn ang="0">
                <a:pos x="710" y="45"/>
              </a:cxn>
              <a:cxn ang="0">
                <a:pos x="588" y="0"/>
              </a:cxn>
              <a:cxn ang="0">
                <a:pos x="514" y="120"/>
              </a:cxn>
              <a:cxn ang="0">
                <a:pos x="416" y="279"/>
              </a:cxn>
              <a:cxn ang="0">
                <a:pos x="281" y="242"/>
              </a:cxn>
              <a:cxn ang="0">
                <a:pos x="234" y="410"/>
              </a:cxn>
              <a:cxn ang="0">
                <a:pos x="18" y="617"/>
              </a:cxn>
              <a:cxn ang="0">
                <a:pos x="0" y="763"/>
              </a:cxn>
              <a:cxn ang="0">
                <a:pos x="110" y="821"/>
              </a:cxn>
              <a:cxn ang="0">
                <a:pos x="327" y="683"/>
              </a:cxn>
              <a:cxn ang="0">
                <a:pos x="533" y="508"/>
              </a:cxn>
              <a:cxn ang="0">
                <a:pos x="614" y="572"/>
              </a:cxn>
              <a:cxn ang="0">
                <a:pos x="617" y="757"/>
              </a:cxn>
              <a:cxn ang="0">
                <a:pos x="695" y="982"/>
              </a:cxn>
              <a:cxn ang="0">
                <a:pos x="829" y="997"/>
              </a:cxn>
              <a:cxn ang="0">
                <a:pos x="1060" y="927"/>
              </a:cxn>
              <a:cxn ang="0">
                <a:pos x="1198" y="1002"/>
              </a:cxn>
              <a:cxn ang="0">
                <a:pos x="1405" y="877"/>
              </a:cxn>
              <a:cxn ang="0">
                <a:pos x="1670" y="807"/>
              </a:cxn>
              <a:cxn ang="0">
                <a:pos x="1832" y="538"/>
              </a:cxn>
              <a:cxn ang="0">
                <a:pos x="1916" y="444"/>
              </a:cxn>
              <a:cxn ang="0">
                <a:pos x="1921" y="314"/>
              </a:cxn>
              <a:cxn ang="0">
                <a:pos x="1931" y="105"/>
              </a:cxn>
            </a:cxnLst>
            <a:rect l="0" t="0" r="r" b="b"/>
            <a:pathLst>
              <a:path w="1931" h="1002">
                <a:moveTo>
                  <a:pt x="1931" y="105"/>
                </a:moveTo>
                <a:lnTo>
                  <a:pt x="1700" y="120"/>
                </a:lnTo>
                <a:lnTo>
                  <a:pt x="1271" y="135"/>
                </a:lnTo>
                <a:lnTo>
                  <a:pt x="1060" y="40"/>
                </a:lnTo>
                <a:lnTo>
                  <a:pt x="839" y="55"/>
                </a:lnTo>
                <a:lnTo>
                  <a:pt x="740" y="190"/>
                </a:lnTo>
                <a:lnTo>
                  <a:pt x="735" y="309"/>
                </a:lnTo>
                <a:lnTo>
                  <a:pt x="632" y="359"/>
                </a:lnTo>
                <a:lnTo>
                  <a:pt x="484" y="389"/>
                </a:lnTo>
                <a:lnTo>
                  <a:pt x="519" y="299"/>
                </a:lnTo>
                <a:lnTo>
                  <a:pt x="607" y="240"/>
                </a:lnTo>
                <a:lnTo>
                  <a:pt x="710" y="45"/>
                </a:lnTo>
                <a:lnTo>
                  <a:pt x="588" y="0"/>
                </a:lnTo>
                <a:lnTo>
                  <a:pt x="514" y="120"/>
                </a:lnTo>
                <a:lnTo>
                  <a:pt x="416" y="279"/>
                </a:lnTo>
                <a:lnTo>
                  <a:pt x="281" y="242"/>
                </a:lnTo>
                <a:lnTo>
                  <a:pt x="234" y="410"/>
                </a:lnTo>
                <a:lnTo>
                  <a:pt x="18" y="617"/>
                </a:lnTo>
                <a:lnTo>
                  <a:pt x="0" y="763"/>
                </a:lnTo>
                <a:lnTo>
                  <a:pt x="110" y="821"/>
                </a:lnTo>
                <a:lnTo>
                  <a:pt x="327" y="683"/>
                </a:lnTo>
                <a:lnTo>
                  <a:pt x="533" y="508"/>
                </a:lnTo>
                <a:lnTo>
                  <a:pt x="614" y="572"/>
                </a:lnTo>
                <a:lnTo>
                  <a:pt x="617" y="757"/>
                </a:lnTo>
                <a:lnTo>
                  <a:pt x="695" y="982"/>
                </a:lnTo>
                <a:lnTo>
                  <a:pt x="829" y="997"/>
                </a:lnTo>
                <a:lnTo>
                  <a:pt x="1060" y="927"/>
                </a:lnTo>
                <a:lnTo>
                  <a:pt x="1198" y="1002"/>
                </a:lnTo>
                <a:lnTo>
                  <a:pt x="1405" y="877"/>
                </a:lnTo>
                <a:lnTo>
                  <a:pt x="1670" y="807"/>
                </a:lnTo>
                <a:lnTo>
                  <a:pt x="1832" y="538"/>
                </a:lnTo>
                <a:lnTo>
                  <a:pt x="1916" y="444"/>
                </a:lnTo>
                <a:lnTo>
                  <a:pt x="1921" y="314"/>
                </a:lnTo>
                <a:lnTo>
                  <a:pt x="1931" y="1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97830869-202E-43D7-8AF7-C5A8BAA59BF0}"/>
              </a:ext>
            </a:extLst>
          </p:cNvPr>
          <p:cNvSpPr>
            <a:spLocks/>
          </p:cNvSpPr>
          <p:nvPr/>
        </p:nvSpPr>
        <p:spPr bwMode="auto">
          <a:xfrm>
            <a:off x="1114909" y="4197118"/>
            <a:ext cx="1492501" cy="1416766"/>
          </a:xfrm>
          <a:custGeom>
            <a:avLst/>
            <a:gdLst/>
            <a:ahLst/>
            <a:cxnLst>
              <a:cxn ang="0">
                <a:pos x="303" y="298"/>
              </a:cxn>
              <a:cxn ang="0">
                <a:pos x="409" y="543"/>
              </a:cxn>
              <a:cxn ang="0">
                <a:pos x="305" y="721"/>
              </a:cxn>
              <a:cxn ang="0">
                <a:pos x="216" y="1078"/>
              </a:cxn>
              <a:cxn ang="0">
                <a:pos x="0" y="1411"/>
              </a:cxn>
              <a:cxn ang="0">
                <a:pos x="56" y="1748"/>
              </a:cxn>
              <a:cxn ang="0">
                <a:pos x="171" y="1998"/>
              </a:cxn>
              <a:cxn ang="0">
                <a:pos x="191" y="2218"/>
              </a:cxn>
              <a:cxn ang="0">
                <a:pos x="119" y="2425"/>
              </a:cxn>
              <a:cxn ang="0">
                <a:pos x="74" y="2678"/>
              </a:cxn>
              <a:cxn ang="0">
                <a:pos x="261" y="2723"/>
              </a:cxn>
              <a:cxn ang="0">
                <a:pos x="399" y="2698"/>
              </a:cxn>
              <a:cxn ang="0">
                <a:pos x="709" y="2798"/>
              </a:cxn>
              <a:cxn ang="0">
                <a:pos x="856" y="2698"/>
              </a:cxn>
              <a:cxn ang="0">
                <a:pos x="955" y="2753"/>
              </a:cxn>
              <a:cxn ang="0">
                <a:pos x="1181" y="2783"/>
              </a:cxn>
              <a:cxn ang="0">
                <a:pos x="1283" y="3035"/>
              </a:cxn>
              <a:cxn ang="0">
                <a:pos x="1255" y="3156"/>
              </a:cxn>
              <a:cxn ang="0">
                <a:pos x="1310" y="3381"/>
              </a:cxn>
              <a:cxn ang="0">
                <a:pos x="1338" y="3665"/>
              </a:cxn>
              <a:cxn ang="0">
                <a:pos x="1412" y="3725"/>
              </a:cxn>
              <a:cxn ang="0">
                <a:pos x="1625" y="3685"/>
              </a:cxn>
              <a:cxn ang="0">
                <a:pos x="1801" y="3680"/>
              </a:cxn>
              <a:cxn ang="0">
                <a:pos x="1905" y="3775"/>
              </a:cxn>
              <a:cxn ang="0">
                <a:pos x="2067" y="3655"/>
              </a:cxn>
              <a:cxn ang="0">
                <a:pos x="2126" y="3456"/>
              </a:cxn>
              <a:cxn ang="0">
                <a:pos x="2224" y="3356"/>
              </a:cxn>
              <a:cxn ang="0">
                <a:pos x="2347" y="3116"/>
              </a:cxn>
              <a:cxn ang="0">
                <a:pos x="2688" y="2935"/>
              </a:cxn>
              <a:cxn ang="0">
                <a:pos x="2968" y="2723"/>
              </a:cxn>
              <a:cxn ang="0">
                <a:pos x="3199" y="2384"/>
              </a:cxn>
              <a:cxn ang="0">
                <a:pos x="3469" y="1890"/>
              </a:cxn>
              <a:cxn ang="0">
                <a:pos x="3780" y="1568"/>
              </a:cxn>
              <a:cxn ang="0">
                <a:pos x="3750" y="1426"/>
              </a:cxn>
              <a:cxn ang="0">
                <a:pos x="3819" y="1261"/>
              </a:cxn>
              <a:cxn ang="0">
                <a:pos x="3325" y="1025"/>
              </a:cxn>
              <a:cxn ang="0">
                <a:pos x="3130" y="858"/>
              </a:cxn>
              <a:cxn ang="0">
                <a:pos x="2875" y="870"/>
              </a:cxn>
              <a:cxn ang="0">
                <a:pos x="2818" y="793"/>
              </a:cxn>
              <a:cxn ang="0">
                <a:pos x="2878" y="665"/>
              </a:cxn>
              <a:cxn ang="0">
                <a:pos x="2778" y="610"/>
              </a:cxn>
              <a:cxn ang="0">
                <a:pos x="2713" y="413"/>
              </a:cxn>
              <a:cxn ang="0">
                <a:pos x="2551" y="465"/>
              </a:cxn>
              <a:cxn ang="0">
                <a:pos x="2358" y="480"/>
              </a:cxn>
              <a:cxn ang="0">
                <a:pos x="2283" y="375"/>
              </a:cxn>
              <a:cxn ang="0">
                <a:pos x="2386" y="238"/>
              </a:cxn>
              <a:cxn ang="0">
                <a:pos x="2422" y="129"/>
              </a:cxn>
              <a:cxn ang="0">
                <a:pos x="2376" y="45"/>
              </a:cxn>
              <a:cxn ang="0">
                <a:pos x="2243" y="194"/>
              </a:cxn>
              <a:cxn ang="0">
                <a:pos x="2107" y="230"/>
              </a:cxn>
              <a:cxn ang="0">
                <a:pos x="1977" y="170"/>
              </a:cxn>
              <a:cxn ang="0">
                <a:pos x="1638" y="299"/>
              </a:cxn>
              <a:cxn ang="0">
                <a:pos x="1430" y="119"/>
              </a:cxn>
              <a:cxn ang="0">
                <a:pos x="1286" y="20"/>
              </a:cxn>
              <a:cxn ang="0">
                <a:pos x="1087" y="0"/>
              </a:cxn>
              <a:cxn ang="0">
                <a:pos x="933" y="75"/>
              </a:cxn>
              <a:cxn ang="0">
                <a:pos x="782" y="80"/>
              </a:cxn>
              <a:cxn ang="0">
                <a:pos x="620" y="299"/>
              </a:cxn>
              <a:cxn ang="0">
                <a:pos x="442" y="349"/>
              </a:cxn>
              <a:cxn ang="0">
                <a:pos x="303" y="298"/>
              </a:cxn>
            </a:cxnLst>
            <a:rect l="0" t="0" r="r" b="b"/>
            <a:pathLst>
              <a:path w="3819" h="3775">
                <a:moveTo>
                  <a:pt x="303" y="298"/>
                </a:moveTo>
                <a:lnTo>
                  <a:pt x="409" y="543"/>
                </a:lnTo>
                <a:lnTo>
                  <a:pt x="305" y="721"/>
                </a:lnTo>
                <a:lnTo>
                  <a:pt x="216" y="1078"/>
                </a:lnTo>
                <a:lnTo>
                  <a:pt x="0" y="1411"/>
                </a:lnTo>
                <a:lnTo>
                  <a:pt x="56" y="1748"/>
                </a:lnTo>
                <a:lnTo>
                  <a:pt x="171" y="1998"/>
                </a:lnTo>
                <a:lnTo>
                  <a:pt x="191" y="2218"/>
                </a:lnTo>
                <a:lnTo>
                  <a:pt x="119" y="2425"/>
                </a:lnTo>
                <a:lnTo>
                  <a:pt x="74" y="2678"/>
                </a:lnTo>
                <a:lnTo>
                  <a:pt x="261" y="2723"/>
                </a:lnTo>
                <a:lnTo>
                  <a:pt x="399" y="2698"/>
                </a:lnTo>
                <a:lnTo>
                  <a:pt x="709" y="2798"/>
                </a:lnTo>
                <a:lnTo>
                  <a:pt x="856" y="2698"/>
                </a:lnTo>
                <a:lnTo>
                  <a:pt x="955" y="2753"/>
                </a:lnTo>
                <a:lnTo>
                  <a:pt x="1181" y="2783"/>
                </a:lnTo>
                <a:lnTo>
                  <a:pt x="1283" y="3035"/>
                </a:lnTo>
                <a:lnTo>
                  <a:pt x="1255" y="3156"/>
                </a:lnTo>
                <a:lnTo>
                  <a:pt x="1310" y="3381"/>
                </a:lnTo>
                <a:lnTo>
                  <a:pt x="1338" y="3665"/>
                </a:lnTo>
                <a:lnTo>
                  <a:pt x="1412" y="3725"/>
                </a:lnTo>
                <a:lnTo>
                  <a:pt x="1625" y="3685"/>
                </a:lnTo>
                <a:lnTo>
                  <a:pt x="1801" y="3680"/>
                </a:lnTo>
                <a:lnTo>
                  <a:pt x="1905" y="3775"/>
                </a:lnTo>
                <a:lnTo>
                  <a:pt x="2067" y="3655"/>
                </a:lnTo>
                <a:lnTo>
                  <a:pt x="2126" y="3456"/>
                </a:lnTo>
                <a:lnTo>
                  <a:pt x="2224" y="3356"/>
                </a:lnTo>
                <a:lnTo>
                  <a:pt x="2347" y="3116"/>
                </a:lnTo>
                <a:lnTo>
                  <a:pt x="2688" y="2935"/>
                </a:lnTo>
                <a:lnTo>
                  <a:pt x="2968" y="2723"/>
                </a:lnTo>
                <a:lnTo>
                  <a:pt x="3199" y="2384"/>
                </a:lnTo>
                <a:lnTo>
                  <a:pt x="3469" y="1890"/>
                </a:lnTo>
                <a:lnTo>
                  <a:pt x="3780" y="1568"/>
                </a:lnTo>
                <a:lnTo>
                  <a:pt x="3750" y="1426"/>
                </a:lnTo>
                <a:lnTo>
                  <a:pt x="3819" y="1261"/>
                </a:lnTo>
                <a:lnTo>
                  <a:pt x="3325" y="1025"/>
                </a:lnTo>
                <a:lnTo>
                  <a:pt x="3130" y="858"/>
                </a:lnTo>
                <a:lnTo>
                  <a:pt x="2875" y="870"/>
                </a:lnTo>
                <a:lnTo>
                  <a:pt x="2818" y="793"/>
                </a:lnTo>
                <a:lnTo>
                  <a:pt x="2878" y="665"/>
                </a:lnTo>
                <a:lnTo>
                  <a:pt x="2778" y="610"/>
                </a:lnTo>
                <a:lnTo>
                  <a:pt x="2713" y="413"/>
                </a:lnTo>
                <a:lnTo>
                  <a:pt x="2551" y="465"/>
                </a:lnTo>
                <a:lnTo>
                  <a:pt x="2358" y="480"/>
                </a:lnTo>
                <a:lnTo>
                  <a:pt x="2283" y="375"/>
                </a:lnTo>
                <a:lnTo>
                  <a:pt x="2386" y="238"/>
                </a:lnTo>
                <a:lnTo>
                  <a:pt x="2422" y="129"/>
                </a:lnTo>
                <a:lnTo>
                  <a:pt x="2376" y="45"/>
                </a:lnTo>
                <a:lnTo>
                  <a:pt x="2243" y="194"/>
                </a:lnTo>
                <a:lnTo>
                  <a:pt x="2107" y="230"/>
                </a:lnTo>
                <a:lnTo>
                  <a:pt x="1977" y="170"/>
                </a:lnTo>
                <a:lnTo>
                  <a:pt x="1638" y="299"/>
                </a:lnTo>
                <a:lnTo>
                  <a:pt x="1430" y="119"/>
                </a:lnTo>
                <a:lnTo>
                  <a:pt x="1286" y="20"/>
                </a:lnTo>
                <a:lnTo>
                  <a:pt x="1087" y="0"/>
                </a:lnTo>
                <a:lnTo>
                  <a:pt x="933" y="75"/>
                </a:lnTo>
                <a:lnTo>
                  <a:pt x="782" y="80"/>
                </a:lnTo>
                <a:lnTo>
                  <a:pt x="620" y="299"/>
                </a:lnTo>
                <a:lnTo>
                  <a:pt x="442" y="349"/>
                </a:lnTo>
                <a:lnTo>
                  <a:pt x="303" y="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49A67E39-A8BB-460E-B679-689724C31CE9}"/>
              </a:ext>
            </a:extLst>
          </p:cNvPr>
          <p:cNvSpPr>
            <a:spLocks/>
          </p:cNvSpPr>
          <p:nvPr/>
        </p:nvSpPr>
        <p:spPr bwMode="auto">
          <a:xfrm>
            <a:off x="2166444" y="4748083"/>
            <a:ext cx="1787347" cy="1134937"/>
          </a:xfrm>
          <a:custGeom>
            <a:avLst/>
            <a:gdLst/>
            <a:ahLst/>
            <a:cxnLst>
              <a:cxn ang="0">
                <a:pos x="153" y="1225"/>
              </a:cxn>
              <a:cxn ang="0">
                <a:pos x="614" y="1281"/>
              </a:cxn>
              <a:cxn ang="0">
                <a:pos x="1201" y="1401"/>
              </a:cxn>
              <a:cxn ang="0">
                <a:pos x="1311" y="1712"/>
              </a:cxn>
              <a:cxn ang="0">
                <a:pos x="1451" y="2035"/>
              </a:cxn>
              <a:cxn ang="0">
                <a:pos x="1495" y="2169"/>
              </a:cxn>
              <a:cxn ang="0">
                <a:pos x="1667" y="2277"/>
              </a:cxn>
              <a:cxn ang="0">
                <a:pos x="1781" y="2279"/>
              </a:cxn>
              <a:cxn ang="0">
                <a:pos x="1878" y="2422"/>
              </a:cxn>
              <a:cxn ang="0">
                <a:pos x="2327" y="2095"/>
              </a:cxn>
              <a:cxn ang="0">
                <a:pos x="2807" y="1812"/>
              </a:cxn>
              <a:cxn ang="0">
                <a:pos x="3056" y="1764"/>
              </a:cxn>
              <a:cxn ang="0">
                <a:pos x="3256" y="1656"/>
              </a:cxn>
              <a:cxn ang="0">
                <a:pos x="3390" y="1620"/>
              </a:cxn>
              <a:cxn ang="0">
                <a:pos x="3374" y="1520"/>
              </a:cxn>
              <a:cxn ang="0">
                <a:pos x="3599" y="1524"/>
              </a:cxn>
              <a:cxn ang="0">
                <a:pos x="3603" y="1381"/>
              </a:cxn>
              <a:cxn ang="0">
                <a:pos x="3426" y="1293"/>
              </a:cxn>
              <a:cxn ang="0">
                <a:pos x="3115" y="1305"/>
              </a:cxn>
              <a:cxn ang="0">
                <a:pos x="2895" y="1393"/>
              </a:cxn>
              <a:cxn ang="0">
                <a:pos x="2671" y="1357"/>
              </a:cxn>
              <a:cxn ang="0">
                <a:pos x="2585" y="1187"/>
              </a:cxn>
              <a:cxn ang="0">
                <a:pos x="2701" y="806"/>
              </a:cxn>
              <a:cxn ang="0">
                <a:pos x="2465" y="731"/>
              </a:cxn>
              <a:cxn ang="0">
                <a:pos x="2483" y="409"/>
              </a:cxn>
              <a:cxn ang="0">
                <a:pos x="2327" y="112"/>
              </a:cxn>
              <a:cxn ang="0">
                <a:pos x="1973" y="156"/>
              </a:cxn>
              <a:cxn ang="0">
                <a:pos x="1618" y="219"/>
              </a:cxn>
              <a:cxn ang="0">
                <a:pos x="1272" y="52"/>
              </a:cxn>
              <a:cxn ang="0">
                <a:pos x="874" y="84"/>
              </a:cxn>
              <a:cxn ang="0">
                <a:pos x="407" y="740"/>
              </a:cxn>
              <a:cxn ang="0">
                <a:pos x="0" y="1177"/>
              </a:cxn>
            </a:cxnLst>
            <a:rect l="0" t="0" r="r" b="b"/>
            <a:pathLst>
              <a:path w="3661" h="2422">
                <a:moveTo>
                  <a:pt x="0" y="1177"/>
                </a:moveTo>
                <a:lnTo>
                  <a:pt x="153" y="1225"/>
                </a:lnTo>
                <a:lnTo>
                  <a:pt x="343" y="1185"/>
                </a:lnTo>
                <a:lnTo>
                  <a:pt x="614" y="1281"/>
                </a:lnTo>
                <a:lnTo>
                  <a:pt x="803" y="1389"/>
                </a:lnTo>
                <a:lnTo>
                  <a:pt x="1201" y="1401"/>
                </a:lnTo>
                <a:lnTo>
                  <a:pt x="1333" y="1577"/>
                </a:lnTo>
                <a:lnTo>
                  <a:pt x="1311" y="1712"/>
                </a:lnTo>
                <a:lnTo>
                  <a:pt x="1390" y="1895"/>
                </a:lnTo>
                <a:lnTo>
                  <a:pt x="1451" y="2035"/>
                </a:lnTo>
                <a:lnTo>
                  <a:pt x="1407" y="2119"/>
                </a:lnTo>
                <a:lnTo>
                  <a:pt x="1495" y="2169"/>
                </a:lnTo>
                <a:lnTo>
                  <a:pt x="1731" y="2191"/>
                </a:lnTo>
                <a:lnTo>
                  <a:pt x="1667" y="2277"/>
                </a:lnTo>
                <a:lnTo>
                  <a:pt x="1691" y="2333"/>
                </a:lnTo>
                <a:lnTo>
                  <a:pt x="1781" y="2279"/>
                </a:lnTo>
                <a:lnTo>
                  <a:pt x="1839" y="2395"/>
                </a:lnTo>
                <a:lnTo>
                  <a:pt x="1878" y="2422"/>
                </a:lnTo>
                <a:lnTo>
                  <a:pt x="2099" y="2215"/>
                </a:lnTo>
                <a:lnTo>
                  <a:pt x="2327" y="2095"/>
                </a:lnTo>
                <a:lnTo>
                  <a:pt x="2465" y="1967"/>
                </a:lnTo>
                <a:lnTo>
                  <a:pt x="2807" y="1812"/>
                </a:lnTo>
                <a:lnTo>
                  <a:pt x="3000" y="1835"/>
                </a:lnTo>
                <a:lnTo>
                  <a:pt x="3056" y="1764"/>
                </a:lnTo>
                <a:lnTo>
                  <a:pt x="3174" y="1704"/>
                </a:lnTo>
                <a:lnTo>
                  <a:pt x="3256" y="1656"/>
                </a:lnTo>
                <a:lnTo>
                  <a:pt x="3367" y="1664"/>
                </a:lnTo>
                <a:lnTo>
                  <a:pt x="3390" y="1620"/>
                </a:lnTo>
                <a:lnTo>
                  <a:pt x="3339" y="1580"/>
                </a:lnTo>
                <a:lnTo>
                  <a:pt x="3374" y="1520"/>
                </a:lnTo>
                <a:lnTo>
                  <a:pt x="3493" y="1464"/>
                </a:lnTo>
                <a:lnTo>
                  <a:pt x="3599" y="1524"/>
                </a:lnTo>
                <a:lnTo>
                  <a:pt x="3661" y="1485"/>
                </a:lnTo>
                <a:lnTo>
                  <a:pt x="3603" y="1381"/>
                </a:lnTo>
                <a:lnTo>
                  <a:pt x="3516" y="1317"/>
                </a:lnTo>
                <a:lnTo>
                  <a:pt x="3426" y="1293"/>
                </a:lnTo>
                <a:lnTo>
                  <a:pt x="3343" y="1213"/>
                </a:lnTo>
                <a:lnTo>
                  <a:pt x="3115" y="1305"/>
                </a:lnTo>
                <a:lnTo>
                  <a:pt x="2961" y="1283"/>
                </a:lnTo>
                <a:lnTo>
                  <a:pt x="2895" y="1393"/>
                </a:lnTo>
                <a:lnTo>
                  <a:pt x="2773" y="1423"/>
                </a:lnTo>
                <a:lnTo>
                  <a:pt x="2671" y="1357"/>
                </a:lnTo>
                <a:lnTo>
                  <a:pt x="2681" y="1269"/>
                </a:lnTo>
                <a:lnTo>
                  <a:pt x="2585" y="1187"/>
                </a:lnTo>
                <a:lnTo>
                  <a:pt x="2622" y="902"/>
                </a:lnTo>
                <a:lnTo>
                  <a:pt x="2701" y="806"/>
                </a:lnTo>
                <a:lnTo>
                  <a:pt x="2642" y="742"/>
                </a:lnTo>
                <a:lnTo>
                  <a:pt x="2465" y="731"/>
                </a:lnTo>
                <a:lnTo>
                  <a:pt x="2406" y="515"/>
                </a:lnTo>
                <a:lnTo>
                  <a:pt x="2483" y="409"/>
                </a:lnTo>
                <a:lnTo>
                  <a:pt x="2406" y="203"/>
                </a:lnTo>
                <a:lnTo>
                  <a:pt x="2327" y="112"/>
                </a:lnTo>
                <a:lnTo>
                  <a:pt x="2181" y="132"/>
                </a:lnTo>
                <a:lnTo>
                  <a:pt x="1973" y="156"/>
                </a:lnTo>
                <a:lnTo>
                  <a:pt x="1784" y="156"/>
                </a:lnTo>
                <a:lnTo>
                  <a:pt x="1618" y="219"/>
                </a:lnTo>
                <a:lnTo>
                  <a:pt x="1508" y="60"/>
                </a:lnTo>
                <a:lnTo>
                  <a:pt x="1272" y="52"/>
                </a:lnTo>
                <a:lnTo>
                  <a:pt x="1051" y="0"/>
                </a:lnTo>
                <a:lnTo>
                  <a:pt x="874" y="84"/>
                </a:lnTo>
                <a:lnTo>
                  <a:pt x="622" y="344"/>
                </a:lnTo>
                <a:lnTo>
                  <a:pt x="407" y="740"/>
                </a:lnTo>
                <a:lnTo>
                  <a:pt x="223" y="1007"/>
                </a:lnTo>
                <a:lnTo>
                  <a:pt x="0" y="1177"/>
                </a:lnTo>
                <a:close/>
              </a:path>
            </a:pathLst>
          </a:custGeom>
          <a:solidFill>
            <a:srgbClr val="007027"/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rgbClr val="007027"/>
              </a:solidFill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12AAB4E1-2974-4D21-9E23-2AFA2BB38855}"/>
              </a:ext>
            </a:extLst>
          </p:cNvPr>
          <p:cNvSpPr>
            <a:spLocks/>
          </p:cNvSpPr>
          <p:nvPr/>
        </p:nvSpPr>
        <p:spPr bwMode="auto">
          <a:xfrm>
            <a:off x="1780272" y="5299047"/>
            <a:ext cx="1283759" cy="870880"/>
          </a:xfrm>
          <a:custGeom>
            <a:avLst/>
            <a:gdLst/>
            <a:ahLst/>
            <a:cxnLst>
              <a:cxn ang="0">
                <a:pos x="203" y="839"/>
              </a:cxn>
              <a:cxn ang="0">
                <a:pos x="173" y="954"/>
              </a:cxn>
              <a:cxn ang="0">
                <a:pos x="290" y="1004"/>
              </a:cxn>
              <a:cxn ang="0">
                <a:pos x="246" y="1119"/>
              </a:cxn>
              <a:cxn ang="0">
                <a:pos x="266" y="1244"/>
              </a:cxn>
              <a:cxn ang="0">
                <a:pos x="206" y="1359"/>
              </a:cxn>
              <a:cxn ang="0">
                <a:pos x="241" y="1448"/>
              </a:cxn>
              <a:cxn ang="0">
                <a:pos x="94" y="1542"/>
              </a:cxn>
              <a:cxn ang="0">
                <a:pos x="0" y="1587"/>
              </a:cxn>
              <a:cxn ang="0">
                <a:pos x="0" y="1707"/>
              </a:cxn>
              <a:cxn ang="0">
                <a:pos x="94" y="1722"/>
              </a:cxn>
              <a:cxn ang="0">
                <a:pos x="236" y="1632"/>
              </a:cxn>
              <a:cxn ang="0">
                <a:pos x="384" y="1717"/>
              </a:cxn>
              <a:cxn ang="0">
                <a:pos x="399" y="1897"/>
              </a:cxn>
              <a:cxn ang="0">
                <a:pos x="455" y="2045"/>
              </a:cxn>
              <a:cxn ang="0">
                <a:pos x="718" y="2058"/>
              </a:cxn>
              <a:cxn ang="0">
                <a:pos x="1170" y="2150"/>
              </a:cxn>
              <a:cxn ang="0">
                <a:pos x="1590" y="2320"/>
              </a:cxn>
              <a:cxn ang="0">
                <a:pos x="1703" y="2255"/>
              </a:cxn>
              <a:cxn ang="0">
                <a:pos x="1693" y="2180"/>
              </a:cxn>
              <a:cxn ang="0">
                <a:pos x="1728" y="2080"/>
              </a:cxn>
              <a:cxn ang="0">
                <a:pos x="1885" y="2060"/>
              </a:cxn>
              <a:cxn ang="0">
                <a:pos x="2038" y="1977"/>
              </a:cxn>
              <a:cxn ang="0">
                <a:pos x="2254" y="1957"/>
              </a:cxn>
              <a:cxn ang="0">
                <a:pos x="2452" y="2045"/>
              </a:cxn>
              <a:cxn ang="0">
                <a:pos x="2622" y="2043"/>
              </a:cxn>
              <a:cxn ang="0">
                <a:pos x="2737" y="1956"/>
              </a:cxn>
              <a:cxn ang="0">
                <a:pos x="2919" y="1942"/>
              </a:cxn>
              <a:cxn ang="0">
                <a:pos x="2994" y="2017"/>
              </a:cxn>
              <a:cxn ang="0">
                <a:pos x="3140" y="1767"/>
              </a:cxn>
              <a:cxn ang="0">
                <a:pos x="3037" y="1722"/>
              </a:cxn>
              <a:cxn ang="0">
                <a:pos x="3013" y="1642"/>
              </a:cxn>
              <a:cxn ang="0">
                <a:pos x="3140" y="1642"/>
              </a:cxn>
              <a:cxn ang="0">
                <a:pos x="3184" y="1572"/>
              </a:cxn>
              <a:cxn ang="0">
                <a:pos x="3288" y="1524"/>
              </a:cxn>
              <a:cxn ang="0">
                <a:pos x="3216" y="1380"/>
              </a:cxn>
              <a:cxn ang="0">
                <a:pos x="3105" y="1446"/>
              </a:cxn>
              <a:cxn ang="0">
                <a:pos x="3072" y="1379"/>
              </a:cxn>
              <a:cxn ang="0">
                <a:pos x="3155" y="1269"/>
              </a:cxn>
              <a:cxn ang="0">
                <a:pos x="2862" y="1243"/>
              </a:cxn>
              <a:cxn ang="0">
                <a:pos x="2747" y="1179"/>
              </a:cxn>
              <a:cxn ang="0">
                <a:pos x="2805" y="1074"/>
              </a:cxn>
              <a:cxn ang="0">
                <a:pos x="2628" y="671"/>
              </a:cxn>
              <a:cxn ang="0">
                <a:pos x="2658" y="506"/>
              </a:cxn>
              <a:cxn ang="0">
                <a:pos x="2490" y="282"/>
              </a:cxn>
              <a:cxn ang="0">
                <a:pos x="1989" y="267"/>
              </a:cxn>
              <a:cxn ang="0">
                <a:pos x="1753" y="132"/>
              </a:cxn>
              <a:cxn ang="0">
                <a:pos x="1418" y="12"/>
              </a:cxn>
              <a:cxn ang="0">
                <a:pos x="1176" y="62"/>
              </a:cxn>
              <a:cxn ang="0">
                <a:pos x="988" y="0"/>
              </a:cxn>
              <a:cxn ang="0">
                <a:pos x="650" y="182"/>
              </a:cxn>
              <a:cxn ang="0">
                <a:pos x="533" y="412"/>
              </a:cxn>
              <a:cxn ang="0">
                <a:pos x="424" y="527"/>
              </a:cxn>
              <a:cxn ang="0">
                <a:pos x="369" y="718"/>
              </a:cxn>
              <a:cxn ang="0">
                <a:pos x="203" y="839"/>
              </a:cxn>
            </a:cxnLst>
            <a:rect l="0" t="0" r="r" b="b"/>
            <a:pathLst>
              <a:path w="3288" h="2320">
                <a:moveTo>
                  <a:pt x="203" y="839"/>
                </a:moveTo>
                <a:lnTo>
                  <a:pt x="173" y="954"/>
                </a:lnTo>
                <a:lnTo>
                  <a:pt x="290" y="1004"/>
                </a:lnTo>
                <a:lnTo>
                  <a:pt x="246" y="1119"/>
                </a:lnTo>
                <a:lnTo>
                  <a:pt x="266" y="1244"/>
                </a:lnTo>
                <a:lnTo>
                  <a:pt x="206" y="1359"/>
                </a:lnTo>
                <a:lnTo>
                  <a:pt x="241" y="1448"/>
                </a:lnTo>
                <a:lnTo>
                  <a:pt x="94" y="1542"/>
                </a:lnTo>
                <a:lnTo>
                  <a:pt x="0" y="1587"/>
                </a:lnTo>
                <a:lnTo>
                  <a:pt x="0" y="1707"/>
                </a:lnTo>
                <a:lnTo>
                  <a:pt x="94" y="1722"/>
                </a:lnTo>
                <a:lnTo>
                  <a:pt x="236" y="1632"/>
                </a:lnTo>
                <a:lnTo>
                  <a:pt x="384" y="1717"/>
                </a:lnTo>
                <a:lnTo>
                  <a:pt x="399" y="1897"/>
                </a:lnTo>
                <a:lnTo>
                  <a:pt x="455" y="2045"/>
                </a:lnTo>
                <a:lnTo>
                  <a:pt x="718" y="2058"/>
                </a:lnTo>
                <a:lnTo>
                  <a:pt x="1170" y="2150"/>
                </a:lnTo>
                <a:lnTo>
                  <a:pt x="1590" y="2320"/>
                </a:lnTo>
                <a:lnTo>
                  <a:pt x="1703" y="2255"/>
                </a:lnTo>
                <a:lnTo>
                  <a:pt x="1693" y="2180"/>
                </a:lnTo>
                <a:lnTo>
                  <a:pt x="1728" y="2080"/>
                </a:lnTo>
                <a:lnTo>
                  <a:pt x="1885" y="2060"/>
                </a:lnTo>
                <a:lnTo>
                  <a:pt x="2038" y="1977"/>
                </a:lnTo>
                <a:lnTo>
                  <a:pt x="2254" y="1957"/>
                </a:lnTo>
                <a:lnTo>
                  <a:pt x="2452" y="2045"/>
                </a:lnTo>
                <a:lnTo>
                  <a:pt x="2622" y="2043"/>
                </a:lnTo>
                <a:lnTo>
                  <a:pt x="2737" y="1956"/>
                </a:lnTo>
                <a:lnTo>
                  <a:pt x="2919" y="1942"/>
                </a:lnTo>
                <a:lnTo>
                  <a:pt x="2994" y="2017"/>
                </a:lnTo>
                <a:lnTo>
                  <a:pt x="3140" y="1767"/>
                </a:lnTo>
                <a:lnTo>
                  <a:pt x="3037" y="1722"/>
                </a:lnTo>
                <a:lnTo>
                  <a:pt x="3013" y="1642"/>
                </a:lnTo>
                <a:lnTo>
                  <a:pt x="3140" y="1642"/>
                </a:lnTo>
                <a:lnTo>
                  <a:pt x="3184" y="1572"/>
                </a:lnTo>
                <a:lnTo>
                  <a:pt x="3288" y="1524"/>
                </a:lnTo>
                <a:lnTo>
                  <a:pt x="3216" y="1380"/>
                </a:lnTo>
                <a:lnTo>
                  <a:pt x="3105" y="1446"/>
                </a:lnTo>
                <a:lnTo>
                  <a:pt x="3072" y="1379"/>
                </a:lnTo>
                <a:lnTo>
                  <a:pt x="3155" y="1269"/>
                </a:lnTo>
                <a:lnTo>
                  <a:pt x="2862" y="1243"/>
                </a:lnTo>
                <a:lnTo>
                  <a:pt x="2747" y="1179"/>
                </a:lnTo>
                <a:lnTo>
                  <a:pt x="2805" y="1074"/>
                </a:lnTo>
                <a:lnTo>
                  <a:pt x="2628" y="671"/>
                </a:lnTo>
                <a:lnTo>
                  <a:pt x="2658" y="506"/>
                </a:lnTo>
                <a:lnTo>
                  <a:pt x="2490" y="282"/>
                </a:lnTo>
                <a:lnTo>
                  <a:pt x="1989" y="267"/>
                </a:lnTo>
                <a:lnTo>
                  <a:pt x="1753" y="132"/>
                </a:lnTo>
                <a:lnTo>
                  <a:pt x="1418" y="12"/>
                </a:lnTo>
                <a:lnTo>
                  <a:pt x="1176" y="62"/>
                </a:lnTo>
                <a:lnTo>
                  <a:pt x="988" y="0"/>
                </a:lnTo>
                <a:lnTo>
                  <a:pt x="650" y="182"/>
                </a:lnTo>
                <a:lnTo>
                  <a:pt x="533" y="412"/>
                </a:lnTo>
                <a:lnTo>
                  <a:pt x="424" y="527"/>
                </a:lnTo>
                <a:lnTo>
                  <a:pt x="369" y="718"/>
                </a:lnTo>
                <a:lnTo>
                  <a:pt x="203" y="8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E439B095-A1D9-408F-BE11-08F34FE6C2CD}"/>
              </a:ext>
            </a:extLst>
          </p:cNvPr>
          <p:cNvSpPr>
            <a:spLocks/>
          </p:cNvSpPr>
          <p:nvPr/>
        </p:nvSpPr>
        <p:spPr bwMode="auto">
          <a:xfrm>
            <a:off x="1934220" y="6027742"/>
            <a:ext cx="1025441" cy="677914"/>
          </a:xfrm>
          <a:custGeom>
            <a:avLst/>
            <a:gdLst/>
            <a:ahLst/>
            <a:cxnLst>
              <a:cxn ang="0">
                <a:pos x="59" y="103"/>
              </a:cxn>
              <a:cxn ang="0">
                <a:pos x="15" y="298"/>
              </a:cxn>
              <a:cxn ang="0">
                <a:pos x="0" y="552"/>
              </a:cxn>
              <a:cxn ang="0">
                <a:pos x="788" y="662"/>
              </a:cxn>
              <a:cxn ang="0">
                <a:pos x="945" y="767"/>
              </a:cxn>
              <a:cxn ang="0">
                <a:pos x="1209" y="878"/>
              </a:cxn>
              <a:cxn ang="0">
                <a:pos x="1414" y="1063"/>
              </a:cxn>
              <a:cxn ang="0">
                <a:pos x="1507" y="1263"/>
              </a:cxn>
              <a:cxn ang="0">
                <a:pos x="1777" y="1376"/>
              </a:cxn>
              <a:cxn ang="0">
                <a:pos x="1922" y="1361"/>
              </a:cxn>
              <a:cxn ang="0">
                <a:pos x="1819" y="1554"/>
              </a:cxn>
              <a:cxn ang="0">
                <a:pos x="1820" y="1720"/>
              </a:cxn>
              <a:cxn ang="0">
                <a:pos x="1909" y="1810"/>
              </a:cxn>
              <a:cxn ang="0">
                <a:pos x="2219" y="1540"/>
              </a:cxn>
              <a:cxn ang="0">
                <a:pos x="2435" y="1456"/>
              </a:cxn>
              <a:cxn ang="0">
                <a:pos x="2377" y="1346"/>
              </a:cxn>
              <a:cxn ang="0">
                <a:pos x="2480" y="1241"/>
              </a:cxn>
              <a:cxn ang="0">
                <a:pos x="2618" y="887"/>
              </a:cxn>
              <a:cxn ang="0">
                <a:pos x="2569" y="732"/>
              </a:cxn>
              <a:cxn ang="0">
                <a:pos x="2584" y="522"/>
              </a:cxn>
              <a:cxn ang="0">
                <a:pos x="2628" y="243"/>
              </a:cxn>
              <a:cxn ang="0">
                <a:pos x="2599" y="75"/>
              </a:cxn>
              <a:cxn ang="0">
                <a:pos x="2527" y="0"/>
              </a:cxn>
              <a:cxn ang="0">
                <a:pos x="2342" y="15"/>
              </a:cxn>
              <a:cxn ang="0">
                <a:pos x="2229" y="100"/>
              </a:cxn>
              <a:cxn ang="0">
                <a:pos x="2052" y="103"/>
              </a:cxn>
              <a:cxn ang="0">
                <a:pos x="1862" y="15"/>
              </a:cxn>
              <a:cxn ang="0">
                <a:pos x="1643" y="36"/>
              </a:cxn>
              <a:cxn ang="0">
                <a:pos x="1489" y="118"/>
              </a:cxn>
              <a:cxn ang="0">
                <a:pos x="1334" y="138"/>
              </a:cxn>
              <a:cxn ang="0">
                <a:pos x="1301" y="238"/>
              </a:cxn>
              <a:cxn ang="0">
                <a:pos x="1306" y="315"/>
              </a:cxn>
              <a:cxn ang="0">
                <a:pos x="1196" y="377"/>
              </a:cxn>
              <a:cxn ang="0">
                <a:pos x="788" y="213"/>
              </a:cxn>
              <a:cxn ang="0">
                <a:pos x="330" y="118"/>
              </a:cxn>
              <a:cxn ang="0">
                <a:pos x="59" y="103"/>
              </a:cxn>
            </a:cxnLst>
            <a:rect l="0" t="0" r="r" b="b"/>
            <a:pathLst>
              <a:path w="2628" h="1810">
                <a:moveTo>
                  <a:pt x="59" y="103"/>
                </a:moveTo>
                <a:lnTo>
                  <a:pt x="15" y="298"/>
                </a:lnTo>
                <a:lnTo>
                  <a:pt x="0" y="552"/>
                </a:lnTo>
                <a:lnTo>
                  <a:pt x="788" y="662"/>
                </a:lnTo>
                <a:lnTo>
                  <a:pt x="945" y="767"/>
                </a:lnTo>
                <a:lnTo>
                  <a:pt x="1209" y="878"/>
                </a:lnTo>
                <a:lnTo>
                  <a:pt x="1414" y="1063"/>
                </a:lnTo>
                <a:lnTo>
                  <a:pt x="1507" y="1263"/>
                </a:lnTo>
                <a:lnTo>
                  <a:pt x="1777" y="1376"/>
                </a:lnTo>
                <a:lnTo>
                  <a:pt x="1922" y="1361"/>
                </a:lnTo>
                <a:lnTo>
                  <a:pt x="1819" y="1554"/>
                </a:lnTo>
                <a:lnTo>
                  <a:pt x="1820" y="1720"/>
                </a:lnTo>
                <a:lnTo>
                  <a:pt x="1909" y="1810"/>
                </a:lnTo>
                <a:lnTo>
                  <a:pt x="2219" y="1540"/>
                </a:lnTo>
                <a:lnTo>
                  <a:pt x="2435" y="1456"/>
                </a:lnTo>
                <a:lnTo>
                  <a:pt x="2377" y="1346"/>
                </a:lnTo>
                <a:lnTo>
                  <a:pt x="2480" y="1241"/>
                </a:lnTo>
                <a:lnTo>
                  <a:pt x="2618" y="887"/>
                </a:lnTo>
                <a:lnTo>
                  <a:pt x="2569" y="732"/>
                </a:lnTo>
                <a:lnTo>
                  <a:pt x="2584" y="522"/>
                </a:lnTo>
                <a:lnTo>
                  <a:pt x="2628" y="243"/>
                </a:lnTo>
                <a:lnTo>
                  <a:pt x="2599" y="75"/>
                </a:lnTo>
                <a:lnTo>
                  <a:pt x="2527" y="0"/>
                </a:lnTo>
                <a:lnTo>
                  <a:pt x="2342" y="15"/>
                </a:lnTo>
                <a:lnTo>
                  <a:pt x="2229" y="100"/>
                </a:lnTo>
                <a:lnTo>
                  <a:pt x="2052" y="103"/>
                </a:lnTo>
                <a:lnTo>
                  <a:pt x="1862" y="15"/>
                </a:lnTo>
                <a:lnTo>
                  <a:pt x="1643" y="36"/>
                </a:lnTo>
                <a:lnTo>
                  <a:pt x="1489" y="118"/>
                </a:lnTo>
                <a:lnTo>
                  <a:pt x="1334" y="138"/>
                </a:lnTo>
                <a:lnTo>
                  <a:pt x="1301" y="238"/>
                </a:lnTo>
                <a:lnTo>
                  <a:pt x="1306" y="315"/>
                </a:lnTo>
                <a:lnTo>
                  <a:pt x="1196" y="377"/>
                </a:lnTo>
                <a:lnTo>
                  <a:pt x="788" y="213"/>
                </a:lnTo>
                <a:lnTo>
                  <a:pt x="330" y="118"/>
                </a:lnTo>
                <a:lnTo>
                  <a:pt x="59" y="103"/>
                </a:lnTo>
                <a:close/>
              </a:path>
            </a:pathLst>
          </a:custGeom>
          <a:solidFill>
            <a:srgbClr val="007027"/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20" name="Freeform 34">
            <a:extLst>
              <a:ext uri="{FF2B5EF4-FFF2-40B4-BE49-F238E27FC236}">
                <a16:creationId xmlns:a16="http://schemas.microsoft.com/office/drawing/2014/main" id="{3A25C8A4-CDDD-4A31-B5A3-9D80A2D28F22}"/>
              </a:ext>
            </a:extLst>
          </p:cNvPr>
          <p:cNvSpPr>
            <a:spLocks/>
          </p:cNvSpPr>
          <p:nvPr/>
        </p:nvSpPr>
        <p:spPr bwMode="auto">
          <a:xfrm>
            <a:off x="1141003" y="6235941"/>
            <a:ext cx="1544686" cy="1350752"/>
          </a:xfrm>
          <a:custGeom>
            <a:avLst/>
            <a:gdLst/>
            <a:ahLst/>
            <a:cxnLst>
              <a:cxn ang="0">
                <a:pos x="0" y="1342"/>
              </a:cxn>
              <a:cxn ang="0">
                <a:pos x="134" y="1185"/>
              </a:cxn>
              <a:cxn ang="0">
                <a:pos x="317" y="1008"/>
              </a:cxn>
              <a:cxn ang="0">
                <a:pos x="515" y="765"/>
              </a:cxn>
              <a:cxn ang="0">
                <a:pos x="759" y="552"/>
              </a:cxn>
              <a:cxn ang="0">
                <a:pos x="971" y="366"/>
              </a:cxn>
              <a:cxn ang="0">
                <a:pos x="1270" y="155"/>
              </a:cxn>
              <a:cxn ang="0">
                <a:pos x="1626" y="0"/>
              </a:cxn>
              <a:cxn ang="0">
                <a:pos x="2252" y="86"/>
              </a:cxn>
              <a:cxn ang="0">
                <a:pos x="2380" y="171"/>
              </a:cxn>
              <a:cxn ang="0">
                <a:pos x="2593" y="262"/>
              </a:cxn>
              <a:cxn ang="0">
                <a:pos x="2758" y="410"/>
              </a:cxn>
              <a:cxn ang="0">
                <a:pos x="2829" y="566"/>
              </a:cxn>
              <a:cxn ang="0">
                <a:pos x="3046" y="657"/>
              </a:cxn>
              <a:cxn ang="0">
                <a:pos x="3164" y="645"/>
              </a:cxn>
              <a:cxn ang="0">
                <a:pos x="3081" y="801"/>
              </a:cxn>
              <a:cxn ang="0">
                <a:pos x="3081" y="933"/>
              </a:cxn>
              <a:cxn ang="0">
                <a:pos x="3152" y="1005"/>
              </a:cxn>
              <a:cxn ang="0">
                <a:pos x="3010" y="1232"/>
              </a:cxn>
              <a:cxn ang="0">
                <a:pos x="2751" y="1703"/>
              </a:cxn>
              <a:cxn ang="0">
                <a:pos x="2558" y="1894"/>
              </a:cxn>
              <a:cxn ang="0">
                <a:pos x="2231" y="2122"/>
              </a:cxn>
              <a:cxn ang="0">
                <a:pos x="2207" y="2106"/>
              </a:cxn>
              <a:cxn ang="0">
                <a:pos x="2349" y="2010"/>
              </a:cxn>
              <a:cxn ang="0">
                <a:pos x="2479" y="1890"/>
              </a:cxn>
              <a:cxn ang="0">
                <a:pos x="2502" y="1775"/>
              </a:cxn>
              <a:cxn ang="0">
                <a:pos x="2593" y="1751"/>
              </a:cxn>
              <a:cxn ang="0">
                <a:pos x="2688" y="1631"/>
              </a:cxn>
              <a:cxn ang="0">
                <a:pos x="2735" y="1559"/>
              </a:cxn>
              <a:cxn ang="0">
                <a:pos x="2762" y="1451"/>
              </a:cxn>
              <a:cxn ang="0">
                <a:pos x="2739" y="1376"/>
              </a:cxn>
              <a:cxn ang="0">
                <a:pos x="2640" y="1436"/>
              </a:cxn>
              <a:cxn ang="0">
                <a:pos x="2526" y="1459"/>
              </a:cxn>
              <a:cxn ang="0">
                <a:pos x="2439" y="1627"/>
              </a:cxn>
              <a:cxn ang="0">
                <a:pos x="2384" y="1771"/>
              </a:cxn>
              <a:cxn ang="0">
                <a:pos x="2215" y="1858"/>
              </a:cxn>
              <a:cxn ang="0">
                <a:pos x="2120" y="1986"/>
              </a:cxn>
              <a:cxn ang="0">
                <a:pos x="2054" y="2130"/>
              </a:cxn>
              <a:cxn ang="0">
                <a:pos x="2014" y="2309"/>
              </a:cxn>
              <a:cxn ang="0">
                <a:pos x="1912" y="2553"/>
              </a:cxn>
              <a:cxn ang="0">
                <a:pos x="1719" y="2744"/>
              </a:cxn>
              <a:cxn ang="0">
                <a:pos x="1560" y="2882"/>
              </a:cxn>
              <a:cxn ang="0">
                <a:pos x="1483" y="2840"/>
              </a:cxn>
              <a:cxn ang="0">
                <a:pos x="1506" y="2597"/>
              </a:cxn>
              <a:cxn ang="0">
                <a:pos x="1699" y="2445"/>
              </a:cxn>
              <a:cxn ang="0">
                <a:pos x="1522" y="2321"/>
              </a:cxn>
              <a:cxn ang="0">
                <a:pos x="1475" y="2170"/>
              </a:cxn>
              <a:cxn ang="0">
                <a:pos x="593" y="1555"/>
              </a:cxn>
              <a:cxn ang="0">
                <a:pos x="455" y="1412"/>
              </a:cxn>
              <a:cxn ang="0">
                <a:pos x="313" y="1268"/>
              </a:cxn>
              <a:cxn ang="0">
                <a:pos x="207" y="1284"/>
              </a:cxn>
              <a:cxn ang="0">
                <a:pos x="174" y="1365"/>
              </a:cxn>
              <a:cxn ang="0">
                <a:pos x="0" y="1342"/>
              </a:cxn>
            </a:cxnLst>
            <a:rect l="0" t="0" r="r" b="b"/>
            <a:pathLst>
              <a:path w="3164" h="2882">
                <a:moveTo>
                  <a:pt x="0" y="1342"/>
                </a:moveTo>
                <a:lnTo>
                  <a:pt x="134" y="1185"/>
                </a:lnTo>
                <a:lnTo>
                  <a:pt x="317" y="1008"/>
                </a:lnTo>
                <a:lnTo>
                  <a:pt x="515" y="765"/>
                </a:lnTo>
                <a:lnTo>
                  <a:pt x="759" y="552"/>
                </a:lnTo>
                <a:lnTo>
                  <a:pt x="971" y="366"/>
                </a:lnTo>
                <a:lnTo>
                  <a:pt x="1270" y="155"/>
                </a:lnTo>
                <a:lnTo>
                  <a:pt x="1626" y="0"/>
                </a:lnTo>
                <a:lnTo>
                  <a:pt x="2252" y="86"/>
                </a:lnTo>
                <a:lnTo>
                  <a:pt x="2380" y="171"/>
                </a:lnTo>
                <a:lnTo>
                  <a:pt x="2593" y="262"/>
                </a:lnTo>
                <a:lnTo>
                  <a:pt x="2758" y="410"/>
                </a:lnTo>
                <a:lnTo>
                  <a:pt x="2829" y="566"/>
                </a:lnTo>
                <a:lnTo>
                  <a:pt x="3046" y="657"/>
                </a:lnTo>
                <a:lnTo>
                  <a:pt x="3164" y="645"/>
                </a:lnTo>
                <a:lnTo>
                  <a:pt x="3081" y="801"/>
                </a:lnTo>
                <a:lnTo>
                  <a:pt x="3081" y="933"/>
                </a:lnTo>
                <a:lnTo>
                  <a:pt x="3152" y="1005"/>
                </a:lnTo>
                <a:lnTo>
                  <a:pt x="3010" y="1232"/>
                </a:lnTo>
                <a:lnTo>
                  <a:pt x="2751" y="1703"/>
                </a:lnTo>
                <a:lnTo>
                  <a:pt x="2558" y="1894"/>
                </a:lnTo>
                <a:lnTo>
                  <a:pt x="2231" y="2122"/>
                </a:lnTo>
                <a:lnTo>
                  <a:pt x="2207" y="2106"/>
                </a:lnTo>
                <a:lnTo>
                  <a:pt x="2349" y="2010"/>
                </a:lnTo>
                <a:lnTo>
                  <a:pt x="2479" y="1890"/>
                </a:lnTo>
                <a:lnTo>
                  <a:pt x="2502" y="1775"/>
                </a:lnTo>
                <a:lnTo>
                  <a:pt x="2593" y="1751"/>
                </a:lnTo>
                <a:lnTo>
                  <a:pt x="2688" y="1631"/>
                </a:lnTo>
                <a:lnTo>
                  <a:pt x="2735" y="1559"/>
                </a:lnTo>
                <a:lnTo>
                  <a:pt x="2762" y="1451"/>
                </a:lnTo>
                <a:lnTo>
                  <a:pt x="2739" y="1376"/>
                </a:lnTo>
                <a:lnTo>
                  <a:pt x="2640" y="1436"/>
                </a:lnTo>
                <a:lnTo>
                  <a:pt x="2526" y="1459"/>
                </a:lnTo>
                <a:lnTo>
                  <a:pt x="2439" y="1627"/>
                </a:lnTo>
                <a:lnTo>
                  <a:pt x="2384" y="1771"/>
                </a:lnTo>
                <a:lnTo>
                  <a:pt x="2215" y="1858"/>
                </a:lnTo>
                <a:lnTo>
                  <a:pt x="2120" y="1986"/>
                </a:lnTo>
                <a:lnTo>
                  <a:pt x="2054" y="2130"/>
                </a:lnTo>
                <a:lnTo>
                  <a:pt x="2014" y="2309"/>
                </a:lnTo>
                <a:lnTo>
                  <a:pt x="1912" y="2553"/>
                </a:lnTo>
                <a:lnTo>
                  <a:pt x="1719" y="2744"/>
                </a:lnTo>
                <a:lnTo>
                  <a:pt x="1560" y="2882"/>
                </a:lnTo>
                <a:lnTo>
                  <a:pt x="1483" y="2840"/>
                </a:lnTo>
                <a:lnTo>
                  <a:pt x="1506" y="2597"/>
                </a:lnTo>
                <a:lnTo>
                  <a:pt x="1699" y="2445"/>
                </a:lnTo>
                <a:lnTo>
                  <a:pt x="1522" y="2321"/>
                </a:lnTo>
                <a:lnTo>
                  <a:pt x="1475" y="2170"/>
                </a:lnTo>
                <a:lnTo>
                  <a:pt x="593" y="1555"/>
                </a:lnTo>
                <a:lnTo>
                  <a:pt x="455" y="1412"/>
                </a:lnTo>
                <a:lnTo>
                  <a:pt x="313" y="1268"/>
                </a:lnTo>
                <a:lnTo>
                  <a:pt x="207" y="1284"/>
                </a:lnTo>
                <a:lnTo>
                  <a:pt x="174" y="1365"/>
                </a:lnTo>
                <a:lnTo>
                  <a:pt x="0" y="13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82D7AE02-B53F-4B97-828B-CD76BE03C772}"/>
              </a:ext>
            </a:extLst>
          </p:cNvPr>
          <p:cNvSpPr>
            <a:spLocks/>
          </p:cNvSpPr>
          <p:nvPr/>
        </p:nvSpPr>
        <p:spPr bwMode="auto">
          <a:xfrm>
            <a:off x="2171662" y="3244989"/>
            <a:ext cx="1534250" cy="1424383"/>
          </a:xfrm>
          <a:custGeom>
            <a:avLst/>
            <a:gdLst/>
            <a:ahLst/>
            <a:cxnLst>
              <a:cxn ang="0">
                <a:pos x="1585" y="15"/>
              </a:cxn>
              <a:cxn ang="0">
                <a:pos x="1668" y="175"/>
              </a:cxn>
              <a:cxn ang="0">
                <a:pos x="2069" y="352"/>
              </a:cxn>
              <a:cxn ang="0">
                <a:pos x="2224" y="150"/>
              </a:cxn>
              <a:cxn ang="0">
                <a:pos x="2406" y="100"/>
              </a:cxn>
              <a:cxn ang="0">
                <a:pos x="2466" y="370"/>
              </a:cxn>
              <a:cxn ang="0">
                <a:pos x="2799" y="277"/>
              </a:cxn>
              <a:cxn ang="0">
                <a:pos x="3064" y="405"/>
              </a:cxn>
              <a:cxn ang="0">
                <a:pos x="3657" y="162"/>
              </a:cxn>
              <a:cxn ang="0">
                <a:pos x="3892" y="240"/>
              </a:cxn>
              <a:cxn ang="0">
                <a:pos x="3774" y="789"/>
              </a:cxn>
              <a:cxn ang="0">
                <a:pos x="3922" y="1054"/>
              </a:cxn>
              <a:cxn ang="0">
                <a:pos x="3867" y="1394"/>
              </a:cxn>
              <a:cxn ang="0">
                <a:pos x="3603" y="1257"/>
              </a:cxn>
              <a:cxn ang="0">
                <a:pos x="3583" y="1462"/>
              </a:cxn>
              <a:cxn ang="0">
                <a:pos x="3392" y="1512"/>
              </a:cxn>
              <a:cxn ang="0">
                <a:pos x="3377" y="1850"/>
              </a:cxn>
              <a:cxn ang="0">
                <a:pos x="3052" y="2225"/>
              </a:cxn>
              <a:cxn ang="0">
                <a:pos x="3160" y="2529"/>
              </a:cxn>
              <a:cxn ang="0">
                <a:pos x="2998" y="2798"/>
              </a:cxn>
              <a:cxn ang="0">
                <a:pos x="3057" y="2988"/>
              </a:cxn>
              <a:cxn ang="0">
                <a:pos x="2934" y="3166"/>
              </a:cxn>
              <a:cxn ang="0">
                <a:pos x="2609" y="3246"/>
              </a:cxn>
              <a:cxn ang="0">
                <a:pos x="1974" y="3351"/>
              </a:cxn>
              <a:cxn ang="0">
                <a:pos x="1447" y="3396"/>
              </a:cxn>
              <a:cxn ang="0">
                <a:pos x="1118" y="3801"/>
              </a:cxn>
              <a:cxn ang="0">
                <a:pos x="428" y="3396"/>
              </a:cxn>
              <a:cxn ang="0">
                <a:pos x="113" y="3331"/>
              </a:cxn>
              <a:cxn ang="0">
                <a:pos x="73" y="3148"/>
              </a:cxn>
              <a:cxn ang="0">
                <a:pos x="0" y="2762"/>
              </a:cxn>
              <a:cxn ang="0">
                <a:pos x="83" y="2502"/>
              </a:cxn>
              <a:cxn ang="0">
                <a:pos x="260" y="2270"/>
              </a:cxn>
              <a:cxn ang="0">
                <a:pos x="693" y="1744"/>
              </a:cxn>
              <a:cxn ang="0">
                <a:pos x="928" y="1372"/>
              </a:cxn>
              <a:cxn ang="0">
                <a:pos x="1240" y="1131"/>
              </a:cxn>
              <a:cxn ang="0">
                <a:pos x="1343" y="818"/>
              </a:cxn>
              <a:cxn ang="0">
                <a:pos x="1478" y="350"/>
              </a:cxn>
            </a:cxnLst>
            <a:rect l="0" t="0" r="r" b="b"/>
            <a:pathLst>
              <a:path w="3928" h="3801">
                <a:moveTo>
                  <a:pt x="1563" y="182"/>
                </a:moveTo>
                <a:lnTo>
                  <a:pt x="1585" y="15"/>
                </a:lnTo>
                <a:lnTo>
                  <a:pt x="1648" y="67"/>
                </a:lnTo>
                <a:lnTo>
                  <a:pt x="1668" y="175"/>
                </a:lnTo>
                <a:lnTo>
                  <a:pt x="1991" y="255"/>
                </a:lnTo>
                <a:lnTo>
                  <a:pt x="2069" y="352"/>
                </a:lnTo>
                <a:lnTo>
                  <a:pt x="2209" y="297"/>
                </a:lnTo>
                <a:lnTo>
                  <a:pt x="2224" y="150"/>
                </a:lnTo>
                <a:lnTo>
                  <a:pt x="2344" y="0"/>
                </a:lnTo>
                <a:lnTo>
                  <a:pt x="2406" y="100"/>
                </a:lnTo>
                <a:lnTo>
                  <a:pt x="2416" y="280"/>
                </a:lnTo>
                <a:lnTo>
                  <a:pt x="2466" y="370"/>
                </a:lnTo>
                <a:lnTo>
                  <a:pt x="2581" y="280"/>
                </a:lnTo>
                <a:lnTo>
                  <a:pt x="2799" y="277"/>
                </a:lnTo>
                <a:lnTo>
                  <a:pt x="2832" y="405"/>
                </a:lnTo>
                <a:lnTo>
                  <a:pt x="3064" y="405"/>
                </a:lnTo>
                <a:lnTo>
                  <a:pt x="3450" y="300"/>
                </a:lnTo>
                <a:lnTo>
                  <a:pt x="3657" y="162"/>
                </a:lnTo>
                <a:lnTo>
                  <a:pt x="3824" y="161"/>
                </a:lnTo>
                <a:lnTo>
                  <a:pt x="3892" y="240"/>
                </a:lnTo>
                <a:lnTo>
                  <a:pt x="3869" y="460"/>
                </a:lnTo>
                <a:lnTo>
                  <a:pt x="3774" y="789"/>
                </a:lnTo>
                <a:lnTo>
                  <a:pt x="3839" y="949"/>
                </a:lnTo>
                <a:lnTo>
                  <a:pt x="3922" y="1054"/>
                </a:lnTo>
                <a:lnTo>
                  <a:pt x="3928" y="1252"/>
                </a:lnTo>
                <a:lnTo>
                  <a:pt x="3867" y="1394"/>
                </a:lnTo>
                <a:lnTo>
                  <a:pt x="3735" y="1357"/>
                </a:lnTo>
                <a:lnTo>
                  <a:pt x="3603" y="1257"/>
                </a:lnTo>
                <a:lnTo>
                  <a:pt x="3559" y="1372"/>
                </a:lnTo>
                <a:lnTo>
                  <a:pt x="3583" y="1462"/>
                </a:lnTo>
                <a:lnTo>
                  <a:pt x="3455" y="1407"/>
                </a:lnTo>
                <a:lnTo>
                  <a:pt x="3392" y="1512"/>
                </a:lnTo>
                <a:lnTo>
                  <a:pt x="3362" y="1670"/>
                </a:lnTo>
                <a:lnTo>
                  <a:pt x="3377" y="1850"/>
                </a:lnTo>
                <a:lnTo>
                  <a:pt x="3155" y="2001"/>
                </a:lnTo>
                <a:lnTo>
                  <a:pt x="3052" y="2225"/>
                </a:lnTo>
                <a:lnTo>
                  <a:pt x="3175" y="2364"/>
                </a:lnTo>
                <a:lnTo>
                  <a:pt x="3160" y="2529"/>
                </a:lnTo>
                <a:lnTo>
                  <a:pt x="2983" y="2693"/>
                </a:lnTo>
                <a:lnTo>
                  <a:pt x="2998" y="2798"/>
                </a:lnTo>
                <a:lnTo>
                  <a:pt x="3097" y="2828"/>
                </a:lnTo>
                <a:lnTo>
                  <a:pt x="3057" y="2988"/>
                </a:lnTo>
                <a:lnTo>
                  <a:pt x="3125" y="3106"/>
                </a:lnTo>
                <a:lnTo>
                  <a:pt x="2934" y="3166"/>
                </a:lnTo>
                <a:lnTo>
                  <a:pt x="2717" y="3291"/>
                </a:lnTo>
                <a:lnTo>
                  <a:pt x="2609" y="3246"/>
                </a:lnTo>
                <a:lnTo>
                  <a:pt x="2195" y="3216"/>
                </a:lnTo>
                <a:lnTo>
                  <a:pt x="1974" y="3351"/>
                </a:lnTo>
                <a:lnTo>
                  <a:pt x="1757" y="3346"/>
                </a:lnTo>
                <a:lnTo>
                  <a:pt x="1447" y="3396"/>
                </a:lnTo>
                <a:lnTo>
                  <a:pt x="1328" y="3590"/>
                </a:lnTo>
                <a:lnTo>
                  <a:pt x="1118" y="3801"/>
                </a:lnTo>
                <a:lnTo>
                  <a:pt x="619" y="3561"/>
                </a:lnTo>
                <a:lnTo>
                  <a:pt x="428" y="3396"/>
                </a:lnTo>
                <a:lnTo>
                  <a:pt x="171" y="3411"/>
                </a:lnTo>
                <a:lnTo>
                  <a:pt x="113" y="3331"/>
                </a:lnTo>
                <a:lnTo>
                  <a:pt x="176" y="3204"/>
                </a:lnTo>
                <a:lnTo>
                  <a:pt x="73" y="3148"/>
                </a:lnTo>
                <a:lnTo>
                  <a:pt x="9" y="2948"/>
                </a:lnTo>
                <a:lnTo>
                  <a:pt x="0" y="2762"/>
                </a:lnTo>
                <a:lnTo>
                  <a:pt x="5" y="2608"/>
                </a:lnTo>
                <a:lnTo>
                  <a:pt x="83" y="2502"/>
                </a:lnTo>
                <a:lnTo>
                  <a:pt x="84" y="2347"/>
                </a:lnTo>
                <a:lnTo>
                  <a:pt x="260" y="2270"/>
                </a:lnTo>
                <a:lnTo>
                  <a:pt x="510" y="1789"/>
                </a:lnTo>
                <a:lnTo>
                  <a:pt x="693" y="1744"/>
                </a:lnTo>
                <a:lnTo>
                  <a:pt x="838" y="1576"/>
                </a:lnTo>
                <a:lnTo>
                  <a:pt x="928" y="1372"/>
                </a:lnTo>
                <a:lnTo>
                  <a:pt x="1136" y="1317"/>
                </a:lnTo>
                <a:lnTo>
                  <a:pt x="1240" y="1131"/>
                </a:lnTo>
                <a:lnTo>
                  <a:pt x="1252" y="939"/>
                </a:lnTo>
                <a:lnTo>
                  <a:pt x="1343" y="818"/>
                </a:lnTo>
                <a:lnTo>
                  <a:pt x="1354" y="668"/>
                </a:lnTo>
                <a:lnTo>
                  <a:pt x="1478" y="350"/>
                </a:lnTo>
                <a:lnTo>
                  <a:pt x="1563" y="1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275ACFAE-D4DC-408A-804A-1B25A388DBDF}"/>
              </a:ext>
            </a:extLst>
          </p:cNvPr>
          <p:cNvSpPr>
            <a:spLocks/>
          </p:cNvSpPr>
          <p:nvPr/>
        </p:nvSpPr>
        <p:spPr bwMode="auto">
          <a:xfrm>
            <a:off x="2581319" y="3613146"/>
            <a:ext cx="2353558" cy="1802695"/>
          </a:xfrm>
          <a:custGeom>
            <a:avLst/>
            <a:gdLst/>
            <a:ahLst/>
            <a:cxnLst>
              <a:cxn ang="0">
                <a:pos x="2846" y="526"/>
              </a:cxn>
              <a:cxn ang="0">
                <a:pos x="3235" y="284"/>
              </a:cxn>
              <a:cxn ang="0">
                <a:pos x="3746" y="0"/>
              </a:cxn>
              <a:cxn ang="0">
                <a:pos x="3998" y="140"/>
              </a:cxn>
              <a:cxn ang="0">
                <a:pos x="4165" y="304"/>
              </a:cxn>
              <a:cxn ang="0">
                <a:pos x="4588" y="394"/>
              </a:cxn>
              <a:cxn ang="0">
                <a:pos x="5075" y="554"/>
              </a:cxn>
              <a:cxn ang="0">
                <a:pos x="5286" y="917"/>
              </a:cxn>
              <a:cxn ang="0">
                <a:pos x="5858" y="977"/>
              </a:cxn>
              <a:cxn ang="0">
                <a:pos x="5833" y="1302"/>
              </a:cxn>
              <a:cxn ang="0">
                <a:pos x="5769" y="1556"/>
              </a:cxn>
              <a:cxn ang="0">
                <a:pos x="5578" y="1756"/>
              </a:cxn>
              <a:cxn ang="0">
                <a:pos x="5774" y="2066"/>
              </a:cxn>
              <a:cxn ang="0">
                <a:pos x="5568" y="2110"/>
              </a:cxn>
              <a:cxn ang="0">
                <a:pos x="5370" y="2130"/>
              </a:cxn>
              <a:cxn ang="0">
                <a:pos x="5258" y="2290"/>
              </a:cxn>
              <a:cxn ang="0">
                <a:pos x="5301" y="2573"/>
              </a:cxn>
              <a:cxn ang="0">
                <a:pos x="5258" y="2758"/>
              </a:cxn>
              <a:cxn ang="0">
                <a:pos x="5095" y="3177"/>
              </a:cxn>
              <a:cxn ang="0">
                <a:pos x="4750" y="3442"/>
              </a:cxn>
              <a:cxn ang="0">
                <a:pos x="4564" y="3876"/>
              </a:cxn>
              <a:cxn ang="0">
                <a:pos x="4455" y="4224"/>
              </a:cxn>
              <a:cxn ang="0">
                <a:pos x="3884" y="4404"/>
              </a:cxn>
              <a:cxn ang="0">
                <a:pos x="3116" y="4538"/>
              </a:cxn>
              <a:cxn ang="0">
                <a:pos x="2641" y="4625"/>
              </a:cxn>
              <a:cxn ang="0">
                <a:pos x="2403" y="4803"/>
              </a:cxn>
              <a:cxn ang="0">
                <a:pos x="2290" y="4608"/>
              </a:cxn>
              <a:cxn ang="0">
                <a:pos x="2211" y="4149"/>
              </a:cxn>
              <a:cxn ang="0">
                <a:pos x="2240" y="3951"/>
              </a:cxn>
              <a:cxn ang="0">
                <a:pos x="1945" y="3671"/>
              </a:cxn>
              <a:cxn ang="0">
                <a:pos x="1950" y="3282"/>
              </a:cxn>
              <a:cxn ang="0">
                <a:pos x="1419" y="3216"/>
              </a:cxn>
              <a:cxn ang="0">
                <a:pos x="961" y="3294"/>
              </a:cxn>
              <a:cxn ang="0">
                <a:pos x="530" y="3087"/>
              </a:cxn>
              <a:cxn ang="0">
                <a:pos x="34" y="3123"/>
              </a:cxn>
              <a:cxn ang="0">
                <a:pos x="71" y="2818"/>
              </a:cxn>
              <a:cxn ang="0">
                <a:pos x="404" y="2411"/>
              </a:cxn>
              <a:cxn ang="0">
                <a:pos x="931" y="2366"/>
              </a:cxn>
              <a:cxn ang="0">
                <a:pos x="1561" y="2261"/>
              </a:cxn>
              <a:cxn ang="0">
                <a:pos x="1889" y="2183"/>
              </a:cxn>
              <a:cxn ang="0">
                <a:pos x="2009" y="2005"/>
              </a:cxn>
              <a:cxn ang="0">
                <a:pos x="1948" y="1813"/>
              </a:cxn>
              <a:cxn ang="0">
                <a:pos x="2111" y="1546"/>
              </a:cxn>
              <a:cxn ang="0">
                <a:pos x="2004" y="1242"/>
              </a:cxn>
              <a:cxn ang="0">
                <a:pos x="2329" y="865"/>
              </a:cxn>
              <a:cxn ang="0">
                <a:pos x="2344" y="529"/>
              </a:cxn>
              <a:cxn ang="0">
                <a:pos x="2536" y="479"/>
              </a:cxn>
              <a:cxn ang="0">
                <a:pos x="2556" y="276"/>
              </a:cxn>
              <a:cxn ang="0">
                <a:pos x="2816" y="409"/>
              </a:cxn>
            </a:cxnLst>
            <a:rect l="0" t="0" r="r" b="b"/>
            <a:pathLst>
              <a:path w="6025" h="4803">
                <a:moveTo>
                  <a:pt x="2816" y="409"/>
                </a:moveTo>
                <a:lnTo>
                  <a:pt x="2846" y="526"/>
                </a:lnTo>
                <a:lnTo>
                  <a:pt x="3019" y="446"/>
                </a:lnTo>
                <a:lnTo>
                  <a:pt x="3235" y="284"/>
                </a:lnTo>
                <a:lnTo>
                  <a:pt x="3500" y="95"/>
                </a:lnTo>
                <a:lnTo>
                  <a:pt x="3746" y="0"/>
                </a:lnTo>
                <a:lnTo>
                  <a:pt x="3968" y="45"/>
                </a:lnTo>
                <a:lnTo>
                  <a:pt x="3998" y="140"/>
                </a:lnTo>
                <a:lnTo>
                  <a:pt x="3983" y="284"/>
                </a:lnTo>
                <a:lnTo>
                  <a:pt x="4165" y="304"/>
                </a:lnTo>
                <a:lnTo>
                  <a:pt x="4351" y="245"/>
                </a:lnTo>
                <a:lnTo>
                  <a:pt x="4588" y="394"/>
                </a:lnTo>
                <a:lnTo>
                  <a:pt x="4859" y="529"/>
                </a:lnTo>
                <a:lnTo>
                  <a:pt x="5075" y="554"/>
                </a:lnTo>
                <a:lnTo>
                  <a:pt x="5208" y="694"/>
                </a:lnTo>
                <a:lnTo>
                  <a:pt x="5286" y="917"/>
                </a:lnTo>
                <a:lnTo>
                  <a:pt x="5504" y="857"/>
                </a:lnTo>
                <a:lnTo>
                  <a:pt x="5858" y="977"/>
                </a:lnTo>
                <a:lnTo>
                  <a:pt x="6025" y="1142"/>
                </a:lnTo>
                <a:lnTo>
                  <a:pt x="5833" y="1302"/>
                </a:lnTo>
                <a:lnTo>
                  <a:pt x="5754" y="1441"/>
                </a:lnTo>
                <a:lnTo>
                  <a:pt x="5769" y="1556"/>
                </a:lnTo>
                <a:lnTo>
                  <a:pt x="5636" y="1571"/>
                </a:lnTo>
                <a:lnTo>
                  <a:pt x="5578" y="1756"/>
                </a:lnTo>
                <a:lnTo>
                  <a:pt x="5596" y="1915"/>
                </a:lnTo>
                <a:lnTo>
                  <a:pt x="5774" y="2066"/>
                </a:lnTo>
                <a:lnTo>
                  <a:pt x="5716" y="2171"/>
                </a:lnTo>
                <a:lnTo>
                  <a:pt x="5568" y="2110"/>
                </a:lnTo>
                <a:lnTo>
                  <a:pt x="5479" y="2145"/>
                </a:lnTo>
                <a:lnTo>
                  <a:pt x="5370" y="2130"/>
                </a:lnTo>
                <a:lnTo>
                  <a:pt x="5356" y="2245"/>
                </a:lnTo>
                <a:lnTo>
                  <a:pt x="5258" y="2290"/>
                </a:lnTo>
                <a:lnTo>
                  <a:pt x="5296" y="2413"/>
                </a:lnTo>
                <a:lnTo>
                  <a:pt x="5301" y="2573"/>
                </a:lnTo>
                <a:lnTo>
                  <a:pt x="5169" y="2648"/>
                </a:lnTo>
                <a:lnTo>
                  <a:pt x="5258" y="2758"/>
                </a:lnTo>
                <a:lnTo>
                  <a:pt x="5258" y="2967"/>
                </a:lnTo>
                <a:lnTo>
                  <a:pt x="5095" y="3177"/>
                </a:lnTo>
                <a:lnTo>
                  <a:pt x="4986" y="3382"/>
                </a:lnTo>
                <a:lnTo>
                  <a:pt x="4750" y="3442"/>
                </a:lnTo>
                <a:lnTo>
                  <a:pt x="4714" y="3711"/>
                </a:lnTo>
                <a:lnTo>
                  <a:pt x="4564" y="3876"/>
                </a:lnTo>
                <a:lnTo>
                  <a:pt x="4416" y="4114"/>
                </a:lnTo>
                <a:lnTo>
                  <a:pt x="4455" y="4224"/>
                </a:lnTo>
                <a:lnTo>
                  <a:pt x="4160" y="4354"/>
                </a:lnTo>
                <a:lnTo>
                  <a:pt x="3884" y="4404"/>
                </a:lnTo>
                <a:lnTo>
                  <a:pt x="3599" y="4384"/>
                </a:lnTo>
                <a:lnTo>
                  <a:pt x="3116" y="4538"/>
                </a:lnTo>
                <a:lnTo>
                  <a:pt x="2831" y="4653"/>
                </a:lnTo>
                <a:lnTo>
                  <a:pt x="2641" y="4625"/>
                </a:lnTo>
                <a:lnTo>
                  <a:pt x="2555" y="4763"/>
                </a:lnTo>
                <a:lnTo>
                  <a:pt x="2403" y="4803"/>
                </a:lnTo>
                <a:lnTo>
                  <a:pt x="2275" y="4718"/>
                </a:lnTo>
                <a:lnTo>
                  <a:pt x="2290" y="4608"/>
                </a:lnTo>
                <a:lnTo>
                  <a:pt x="2171" y="4504"/>
                </a:lnTo>
                <a:lnTo>
                  <a:pt x="2211" y="4149"/>
                </a:lnTo>
                <a:lnTo>
                  <a:pt x="2314" y="4029"/>
                </a:lnTo>
                <a:lnTo>
                  <a:pt x="2240" y="3951"/>
                </a:lnTo>
                <a:lnTo>
                  <a:pt x="2019" y="3936"/>
                </a:lnTo>
                <a:lnTo>
                  <a:pt x="1945" y="3671"/>
                </a:lnTo>
                <a:lnTo>
                  <a:pt x="2039" y="3536"/>
                </a:lnTo>
                <a:lnTo>
                  <a:pt x="1950" y="3282"/>
                </a:lnTo>
                <a:lnTo>
                  <a:pt x="1846" y="3163"/>
                </a:lnTo>
                <a:lnTo>
                  <a:pt x="1419" y="3216"/>
                </a:lnTo>
                <a:lnTo>
                  <a:pt x="1169" y="3216"/>
                </a:lnTo>
                <a:lnTo>
                  <a:pt x="961" y="3294"/>
                </a:lnTo>
                <a:lnTo>
                  <a:pt x="824" y="3096"/>
                </a:lnTo>
                <a:lnTo>
                  <a:pt x="530" y="3087"/>
                </a:lnTo>
                <a:lnTo>
                  <a:pt x="251" y="3023"/>
                </a:lnTo>
                <a:lnTo>
                  <a:pt x="34" y="3123"/>
                </a:lnTo>
                <a:lnTo>
                  <a:pt x="0" y="2987"/>
                </a:lnTo>
                <a:lnTo>
                  <a:pt x="71" y="2818"/>
                </a:lnTo>
                <a:lnTo>
                  <a:pt x="284" y="2606"/>
                </a:lnTo>
                <a:lnTo>
                  <a:pt x="404" y="2411"/>
                </a:lnTo>
                <a:lnTo>
                  <a:pt x="711" y="2363"/>
                </a:lnTo>
                <a:lnTo>
                  <a:pt x="931" y="2366"/>
                </a:lnTo>
                <a:lnTo>
                  <a:pt x="1151" y="2233"/>
                </a:lnTo>
                <a:lnTo>
                  <a:pt x="1561" y="2261"/>
                </a:lnTo>
                <a:lnTo>
                  <a:pt x="1670" y="2310"/>
                </a:lnTo>
                <a:lnTo>
                  <a:pt x="1889" y="2183"/>
                </a:lnTo>
                <a:lnTo>
                  <a:pt x="2076" y="2123"/>
                </a:lnTo>
                <a:lnTo>
                  <a:pt x="2009" y="2005"/>
                </a:lnTo>
                <a:lnTo>
                  <a:pt x="2051" y="1846"/>
                </a:lnTo>
                <a:lnTo>
                  <a:pt x="1948" y="1813"/>
                </a:lnTo>
                <a:lnTo>
                  <a:pt x="1935" y="1712"/>
                </a:lnTo>
                <a:lnTo>
                  <a:pt x="2111" y="1546"/>
                </a:lnTo>
                <a:lnTo>
                  <a:pt x="2128" y="1381"/>
                </a:lnTo>
                <a:lnTo>
                  <a:pt x="2004" y="1242"/>
                </a:lnTo>
                <a:lnTo>
                  <a:pt x="2109" y="1017"/>
                </a:lnTo>
                <a:lnTo>
                  <a:pt x="2329" y="865"/>
                </a:lnTo>
                <a:lnTo>
                  <a:pt x="2314" y="686"/>
                </a:lnTo>
                <a:lnTo>
                  <a:pt x="2344" y="529"/>
                </a:lnTo>
                <a:lnTo>
                  <a:pt x="2409" y="424"/>
                </a:lnTo>
                <a:lnTo>
                  <a:pt x="2536" y="479"/>
                </a:lnTo>
                <a:lnTo>
                  <a:pt x="2511" y="389"/>
                </a:lnTo>
                <a:lnTo>
                  <a:pt x="2556" y="276"/>
                </a:lnTo>
                <a:lnTo>
                  <a:pt x="2698" y="379"/>
                </a:lnTo>
                <a:lnTo>
                  <a:pt x="2816" y="4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24" name="Freeform 37">
            <a:extLst>
              <a:ext uri="{FF2B5EF4-FFF2-40B4-BE49-F238E27FC236}">
                <a16:creationId xmlns:a16="http://schemas.microsoft.com/office/drawing/2014/main" id="{8250A6E5-C864-41CA-BB10-B21E3D49B236}"/>
              </a:ext>
            </a:extLst>
          </p:cNvPr>
          <p:cNvSpPr>
            <a:spLocks/>
          </p:cNvSpPr>
          <p:nvPr/>
        </p:nvSpPr>
        <p:spPr bwMode="auto">
          <a:xfrm>
            <a:off x="3799846" y="5004523"/>
            <a:ext cx="801044" cy="457020"/>
          </a:xfrm>
          <a:custGeom>
            <a:avLst/>
            <a:gdLst/>
            <a:ahLst/>
            <a:cxnLst>
              <a:cxn ang="0">
                <a:pos x="398" y="1169"/>
              </a:cxn>
              <a:cxn ang="0">
                <a:pos x="613" y="1141"/>
              </a:cxn>
              <a:cxn ang="0">
                <a:pos x="732" y="1051"/>
              </a:cxn>
              <a:cxn ang="0">
                <a:pos x="879" y="1076"/>
              </a:cxn>
              <a:cxn ang="0">
                <a:pos x="869" y="1196"/>
              </a:cxn>
              <a:cxn ang="0">
                <a:pos x="1179" y="1181"/>
              </a:cxn>
              <a:cxn ang="0">
                <a:pos x="1341" y="1211"/>
              </a:cxn>
              <a:cxn ang="0">
                <a:pos x="1455" y="1141"/>
              </a:cxn>
              <a:cxn ang="0">
                <a:pos x="1430" y="1031"/>
              </a:cxn>
              <a:cxn ang="0">
                <a:pos x="1691" y="797"/>
              </a:cxn>
              <a:cxn ang="0">
                <a:pos x="1956" y="717"/>
              </a:cxn>
              <a:cxn ang="0">
                <a:pos x="1956" y="448"/>
              </a:cxn>
              <a:cxn ang="0">
                <a:pos x="2048" y="288"/>
              </a:cxn>
              <a:cxn ang="0">
                <a:pos x="1666" y="213"/>
              </a:cxn>
              <a:cxn ang="0">
                <a:pos x="1646" y="94"/>
              </a:cxn>
              <a:cxn ang="0">
                <a:pos x="1595" y="0"/>
              </a:cxn>
              <a:cxn ang="0">
                <a:pos x="1451" y="158"/>
              </a:cxn>
              <a:cxn ang="0">
                <a:pos x="1298" y="403"/>
              </a:cxn>
              <a:cxn ang="0">
                <a:pos x="1338" y="514"/>
              </a:cxn>
              <a:cxn ang="0">
                <a:pos x="1040" y="642"/>
              </a:cxn>
              <a:cxn ang="0">
                <a:pos x="768" y="692"/>
              </a:cxn>
              <a:cxn ang="0">
                <a:pos x="483" y="672"/>
              </a:cxn>
              <a:cxn ang="0">
                <a:pos x="0" y="828"/>
              </a:cxn>
              <a:cxn ang="0">
                <a:pos x="101" y="927"/>
              </a:cxn>
              <a:cxn ang="0">
                <a:pos x="223" y="960"/>
              </a:cxn>
              <a:cxn ang="0">
                <a:pos x="328" y="1042"/>
              </a:cxn>
              <a:cxn ang="0">
                <a:pos x="398" y="1169"/>
              </a:cxn>
            </a:cxnLst>
            <a:rect l="0" t="0" r="r" b="b"/>
            <a:pathLst>
              <a:path w="2048" h="1211">
                <a:moveTo>
                  <a:pt x="398" y="1169"/>
                </a:moveTo>
                <a:lnTo>
                  <a:pt x="613" y="1141"/>
                </a:lnTo>
                <a:lnTo>
                  <a:pt x="732" y="1051"/>
                </a:lnTo>
                <a:lnTo>
                  <a:pt x="879" y="1076"/>
                </a:lnTo>
                <a:lnTo>
                  <a:pt x="869" y="1196"/>
                </a:lnTo>
                <a:lnTo>
                  <a:pt x="1179" y="1181"/>
                </a:lnTo>
                <a:lnTo>
                  <a:pt x="1341" y="1211"/>
                </a:lnTo>
                <a:lnTo>
                  <a:pt x="1455" y="1141"/>
                </a:lnTo>
                <a:lnTo>
                  <a:pt x="1430" y="1031"/>
                </a:lnTo>
                <a:lnTo>
                  <a:pt x="1691" y="797"/>
                </a:lnTo>
                <a:lnTo>
                  <a:pt x="1956" y="717"/>
                </a:lnTo>
                <a:lnTo>
                  <a:pt x="1956" y="448"/>
                </a:lnTo>
                <a:lnTo>
                  <a:pt x="2048" y="288"/>
                </a:lnTo>
                <a:lnTo>
                  <a:pt x="1666" y="213"/>
                </a:lnTo>
                <a:lnTo>
                  <a:pt x="1646" y="94"/>
                </a:lnTo>
                <a:lnTo>
                  <a:pt x="1595" y="0"/>
                </a:lnTo>
                <a:lnTo>
                  <a:pt x="1451" y="158"/>
                </a:lnTo>
                <a:lnTo>
                  <a:pt x="1298" y="403"/>
                </a:lnTo>
                <a:lnTo>
                  <a:pt x="1338" y="514"/>
                </a:lnTo>
                <a:lnTo>
                  <a:pt x="1040" y="642"/>
                </a:lnTo>
                <a:lnTo>
                  <a:pt x="768" y="692"/>
                </a:lnTo>
                <a:lnTo>
                  <a:pt x="483" y="672"/>
                </a:lnTo>
                <a:lnTo>
                  <a:pt x="0" y="828"/>
                </a:lnTo>
                <a:lnTo>
                  <a:pt x="101" y="927"/>
                </a:lnTo>
                <a:lnTo>
                  <a:pt x="223" y="960"/>
                </a:lnTo>
                <a:lnTo>
                  <a:pt x="328" y="1042"/>
                </a:lnTo>
                <a:lnTo>
                  <a:pt x="398" y="11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25" name="Freeform 38">
            <a:extLst>
              <a:ext uri="{FF2B5EF4-FFF2-40B4-BE49-F238E27FC236}">
                <a16:creationId xmlns:a16="http://schemas.microsoft.com/office/drawing/2014/main" id="{845A3535-6212-483E-B111-1DF235E65BD6}"/>
              </a:ext>
            </a:extLst>
          </p:cNvPr>
          <p:cNvSpPr>
            <a:spLocks/>
          </p:cNvSpPr>
          <p:nvPr/>
        </p:nvSpPr>
        <p:spPr bwMode="auto">
          <a:xfrm>
            <a:off x="4423460" y="4405317"/>
            <a:ext cx="495761" cy="708383"/>
          </a:xfrm>
          <a:custGeom>
            <a:avLst/>
            <a:gdLst/>
            <a:ahLst/>
            <a:cxnLst>
              <a:cxn ang="0">
                <a:pos x="1265" y="254"/>
              </a:cxn>
              <a:cxn ang="0">
                <a:pos x="1123" y="166"/>
              </a:cxn>
              <a:cxn ang="0">
                <a:pos x="1000" y="61"/>
              </a:cxn>
              <a:cxn ang="0">
                <a:pos x="849" y="0"/>
              </a:cxn>
              <a:cxn ang="0">
                <a:pos x="763" y="34"/>
              </a:cxn>
              <a:cxn ang="0">
                <a:pos x="655" y="21"/>
              </a:cxn>
              <a:cxn ang="0">
                <a:pos x="643" y="131"/>
              </a:cxn>
              <a:cxn ang="0">
                <a:pos x="545" y="181"/>
              </a:cxn>
              <a:cxn ang="0">
                <a:pos x="585" y="304"/>
              </a:cxn>
              <a:cxn ang="0">
                <a:pos x="590" y="464"/>
              </a:cxn>
              <a:cxn ang="0">
                <a:pos x="455" y="537"/>
              </a:cxn>
              <a:cxn ang="0">
                <a:pos x="543" y="644"/>
              </a:cxn>
              <a:cxn ang="0">
                <a:pos x="540" y="864"/>
              </a:cxn>
              <a:cxn ang="0">
                <a:pos x="382" y="1064"/>
              </a:cxn>
              <a:cxn ang="0">
                <a:pos x="274" y="1272"/>
              </a:cxn>
              <a:cxn ang="0">
                <a:pos x="35" y="1332"/>
              </a:cxn>
              <a:cxn ang="0">
                <a:pos x="0" y="1605"/>
              </a:cxn>
              <a:cxn ang="0">
                <a:pos x="50" y="1700"/>
              </a:cxn>
              <a:cxn ang="0">
                <a:pos x="70" y="1815"/>
              </a:cxn>
              <a:cxn ang="0">
                <a:pos x="450" y="1891"/>
              </a:cxn>
              <a:cxn ang="0">
                <a:pos x="598" y="1696"/>
              </a:cxn>
              <a:cxn ang="0">
                <a:pos x="854" y="1527"/>
              </a:cxn>
              <a:cxn ang="0">
                <a:pos x="883" y="1362"/>
              </a:cxn>
              <a:cxn ang="0">
                <a:pos x="996" y="1113"/>
              </a:cxn>
              <a:cxn ang="0">
                <a:pos x="1193" y="943"/>
              </a:cxn>
              <a:cxn ang="0">
                <a:pos x="1203" y="554"/>
              </a:cxn>
              <a:cxn ang="0">
                <a:pos x="1265" y="254"/>
              </a:cxn>
            </a:cxnLst>
            <a:rect l="0" t="0" r="r" b="b"/>
            <a:pathLst>
              <a:path w="1265" h="1891">
                <a:moveTo>
                  <a:pt x="1265" y="254"/>
                </a:moveTo>
                <a:lnTo>
                  <a:pt x="1123" y="166"/>
                </a:lnTo>
                <a:lnTo>
                  <a:pt x="1000" y="61"/>
                </a:lnTo>
                <a:lnTo>
                  <a:pt x="849" y="0"/>
                </a:lnTo>
                <a:lnTo>
                  <a:pt x="763" y="34"/>
                </a:lnTo>
                <a:lnTo>
                  <a:pt x="655" y="21"/>
                </a:lnTo>
                <a:lnTo>
                  <a:pt x="643" y="131"/>
                </a:lnTo>
                <a:lnTo>
                  <a:pt x="545" y="181"/>
                </a:lnTo>
                <a:lnTo>
                  <a:pt x="585" y="304"/>
                </a:lnTo>
                <a:lnTo>
                  <a:pt x="590" y="464"/>
                </a:lnTo>
                <a:lnTo>
                  <a:pt x="455" y="537"/>
                </a:lnTo>
                <a:lnTo>
                  <a:pt x="543" y="644"/>
                </a:lnTo>
                <a:lnTo>
                  <a:pt x="540" y="864"/>
                </a:lnTo>
                <a:lnTo>
                  <a:pt x="382" y="1064"/>
                </a:lnTo>
                <a:lnTo>
                  <a:pt x="274" y="1272"/>
                </a:lnTo>
                <a:lnTo>
                  <a:pt x="35" y="1332"/>
                </a:lnTo>
                <a:lnTo>
                  <a:pt x="0" y="1605"/>
                </a:lnTo>
                <a:lnTo>
                  <a:pt x="50" y="1700"/>
                </a:lnTo>
                <a:lnTo>
                  <a:pt x="70" y="1815"/>
                </a:lnTo>
                <a:lnTo>
                  <a:pt x="450" y="1891"/>
                </a:lnTo>
                <a:lnTo>
                  <a:pt x="598" y="1696"/>
                </a:lnTo>
                <a:lnTo>
                  <a:pt x="854" y="1527"/>
                </a:lnTo>
                <a:lnTo>
                  <a:pt x="883" y="1362"/>
                </a:lnTo>
                <a:lnTo>
                  <a:pt x="996" y="1113"/>
                </a:lnTo>
                <a:lnTo>
                  <a:pt x="1193" y="943"/>
                </a:lnTo>
                <a:lnTo>
                  <a:pt x="1203" y="554"/>
                </a:lnTo>
                <a:lnTo>
                  <a:pt x="1265" y="2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26" name="Freeform 39">
            <a:extLst>
              <a:ext uri="{FF2B5EF4-FFF2-40B4-BE49-F238E27FC236}">
                <a16:creationId xmlns:a16="http://schemas.microsoft.com/office/drawing/2014/main" id="{5085F640-D4F1-415B-9FCD-094AEA18F6CD}"/>
              </a:ext>
            </a:extLst>
          </p:cNvPr>
          <p:cNvSpPr>
            <a:spLocks/>
          </p:cNvSpPr>
          <p:nvPr/>
        </p:nvSpPr>
        <p:spPr bwMode="auto">
          <a:xfrm>
            <a:off x="3609368" y="2440124"/>
            <a:ext cx="1894327" cy="2059136"/>
          </a:xfrm>
          <a:custGeom>
            <a:avLst/>
            <a:gdLst/>
            <a:ahLst/>
            <a:cxnLst>
              <a:cxn ang="0">
                <a:pos x="148" y="1143"/>
              </a:cxn>
              <a:cxn ang="0">
                <a:pos x="74" y="1616"/>
              </a:cxn>
              <a:cxn ang="0">
                <a:pos x="261" y="1661"/>
              </a:cxn>
              <a:cxn ang="0">
                <a:pos x="251" y="1780"/>
              </a:cxn>
              <a:cxn ang="0">
                <a:pos x="54" y="1995"/>
              </a:cxn>
              <a:cxn ang="0">
                <a:pos x="143" y="2304"/>
              </a:cxn>
              <a:cxn ang="0">
                <a:pos x="188" y="2624"/>
              </a:cxn>
              <a:cxn ang="0">
                <a:pos x="163" y="3098"/>
              </a:cxn>
              <a:cxn ang="0">
                <a:pos x="253" y="3399"/>
              </a:cxn>
              <a:cxn ang="0">
                <a:pos x="216" y="3657"/>
              </a:cxn>
              <a:cxn ang="0">
                <a:pos x="866" y="3223"/>
              </a:cxn>
              <a:cxn ang="0">
                <a:pos x="1340" y="3172"/>
              </a:cxn>
              <a:cxn ang="0">
                <a:pos x="1354" y="3412"/>
              </a:cxn>
              <a:cxn ang="0">
                <a:pos x="1725" y="3372"/>
              </a:cxn>
              <a:cxn ang="0">
                <a:pos x="2233" y="3657"/>
              </a:cxn>
              <a:cxn ang="0">
                <a:pos x="2583" y="3829"/>
              </a:cxn>
              <a:cxn ang="0">
                <a:pos x="2873" y="3987"/>
              </a:cxn>
              <a:cxn ang="0">
                <a:pos x="3395" y="4269"/>
              </a:cxn>
              <a:cxn ang="0">
                <a:pos x="3125" y="4569"/>
              </a:cxn>
              <a:cxn ang="0">
                <a:pos x="3005" y="4699"/>
              </a:cxn>
              <a:cxn ang="0">
                <a:pos x="2968" y="5043"/>
              </a:cxn>
              <a:cxn ang="0">
                <a:pos x="3087" y="5297"/>
              </a:cxn>
              <a:cxn ang="0">
                <a:pos x="3352" y="5492"/>
              </a:cxn>
              <a:cxn ang="0">
                <a:pos x="3692" y="5228"/>
              </a:cxn>
              <a:cxn ang="0">
                <a:pos x="3745" y="4549"/>
              </a:cxn>
              <a:cxn ang="0">
                <a:pos x="3893" y="3532"/>
              </a:cxn>
              <a:cxn ang="0">
                <a:pos x="4012" y="2903"/>
              </a:cxn>
              <a:cxn ang="0">
                <a:pos x="4149" y="2594"/>
              </a:cxn>
              <a:cxn ang="0">
                <a:pos x="4208" y="2349"/>
              </a:cxn>
              <a:cxn ang="0">
                <a:pos x="4410" y="2399"/>
              </a:cxn>
              <a:cxn ang="0">
                <a:pos x="4735" y="2040"/>
              </a:cxn>
              <a:cxn ang="0">
                <a:pos x="4725" y="1741"/>
              </a:cxn>
              <a:cxn ang="0">
                <a:pos x="4503" y="1441"/>
              </a:cxn>
              <a:cxn ang="0">
                <a:pos x="4637" y="1256"/>
              </a:cxn>
              <a:cxn ang="0">
                <a:pos x="4754" y="913"/>
              </a:cxn>
              <a:cxn ang="0">
                <a:pos x="4474" y="294"/>
              </a:cxn>
              <a:cxn ang="0">
                <a:pos x="4218" y="225"/>
              </a:cxn>
              <a:cxn ang="0">
                <a:pos x="3677" y="140"/>
              </a:cxn>
              <a:cxn ang="0">
                <a:pos x="3440" y="299"/>
              </a:cxn>
              <a:cxn ang="0">
                <a:pos x="3214" y="484"/>
              </a:cxn>
              <a:cxn ang="0">
                <a:pos x="3110" y="284"/>
              </a:cxn>
              <a:cxn ang="0">
                <a:pos x="2879" y="60"/>
              </a:cxn>
              <a:cxn ang="0">
                <a:pos x="2475" y="349"/>
              </a:cxn>
              <a:cxn ang="0">
                <a:pos x="2091" y="529"/>
              </a:cxn>
              <a:cxn ang="0">
                <a:pos x="1826" y="469"/>
              </a:cxn>
              <a:cxn ang="0">
                <a:pos x="1619" y="404"/>
              </a:cxn>
              <a:cxn ang="0">
                <a:pos x="1580" y="629"/>
              </a:cxn>
              <a:cxn ang="0">
                <a:pos x="1508" y="935"/>
              </a:cxn>
              <a:cxn ang="0">
                <a:pos x="1168" y="1085"/>
              </a:cxn>
              <a:cxn ang="0">
                <a:pos x="868" y="1258"/>
              </a:cxn>
              <a:cxn ang="0">
                <a:pos x="630" y="1108"/>
              </a:cxn>
              <a:cxn ang="0">
                <a:pos x="388" y="966"/>
              </a:cxn>
            </a:cxnLst>
            <a:rect l="0" t="0" r="r" b="b"/>
            <a:pathLst>
              <a:path w="4852" h="5492">
                <a:moveTo>
                  <a:pt x="388" y="966"/>
                </a:moveTo>
                <a:lnTo>
                  <a:pt x="148" y="1143"/>
                </a:lnTo>
                <a:lnTo>
                  <a:pt x="0" y="1501"/>
                </a:lnTo>
                <a:lnTo>
                  <a:pt x="74" y="1616"/>
                </a:lnTo>
                <a:lnTo>
                  <a:pt x="188" y="1616"/>
                </a:lnTo>
                <a:lnTo>
                  <a:pt x="261" y="1661"/>
                </a:lnTo>
                <a:lnTo>
                  <a:pt x="158" y="1750"/>
                </a:lnTo>
                <a:lnTo>
                  <a:pt x="251" y="1780"/>
                </a:lnTo>
                <a:lnTo>
                  <a:pt x="216" y="1815"/>
                </a:lnTo>
                <a:lnTo>
                  <a:pt x="54" y="1995"/>
                </a:lnTo>
                <a:lnTo>
                  <a:pt x="163" y="2175"/>
                </a:lnTo>
                <a:lnTo>
                  <a:pt x="143" y="2304"/>
                </a:lnTo>
                <a:lnTo>
                  <a:pt x="216" y="2384"/>
                </a:lnTo>
                <a:lnTo>
                  <a:pt x="188" y="2624"/>
                </a:lnTo>
                <a:lnTo>
                  <a:pt x="99" y="2933"/>
                </a:lnTo>
                <a:lnTo>
                  <a:pt x="163" y="3098"/>
                </a:lnTo>
                <a:lnTo>
                  <a:pt x="246" y="3203"/>
                </a:lnTo>
                <a:lnTo>
                  <a:pt x="253" y="3399"/>
                </a:lnTo>
                <a:lnTo>
                  <a:pt x="189" y="3538"/>
                </a:lnTo>
                <a:lnTo>
                  <a:pt x="216" y="3657"/>
                </a:lnTo>
                <a:lnTo>
                  <a:pt x="391" y="3572"/>
                </a:lnTo>
                <a:lnTo>
                  <a:pt x="866" y="3223"/>
                </a:lnTo>
                <a:lnTo>
                  <a:pt x="1118" y="3129"/>
                </a:lnTo>
                <a:lnTo>
                  <a:pt x="1340" y="3172"/>
                </a:lnTo>
                <a:lnTo>
                  <a:pt x="1369" y="3267"/>
                </a:lnTo>
                <a:lnTo>
                  <a:pt x="1354" y="3412"/>
                </a:lnTo>
                <a:lnTo>
                  <a:pt x="1535" y="3432"/>
                </a:lnTo>
                <a:lnTo>
                  <a:pt x="1725" y="3372"/>
                </a:lnTo>
                <a:lnTo>
                  <a:pt x="1945" y="3514"/>
                </a:lnTo>
                <a:lnTo>
                  <a:pt x="2233" y="3657"/>
                </a:lnTo>
                <a:lnTo>
                  <a:pt x="2453" y="3684"/>
                </a:lnTo>
                <a:lnTo>
                  <a:pt x="2583" y="3829"/>
                </a:lnTo>
                <a:lnTo>
                  <a:pt x="2660" y="4047"/>
                </a:lnTo>
                <a:lnTo>
                  <a:pt x="2873" y="3987"/>
                </a:lnTo>
                <a:lnTo>
                  <a:pt x="3230" y="4104"/>
                </a:lnTo>
                <a:lnTo>
                  <a:pt x="3395" y="4269"/>
                </a:lnTo>
                <a:lnTo>
                  <a:pt x="3203" y="4429"/>
                </a:lnTo>
                <a:lnTo>
                  <a:pt x="3125" y="4569"/>
                </a:lnTo>
                <a:lnTo>
                  <a:pt x="3140" y="4684"/>
                </a:lnTo>
                <a:lnTo>
                  <a:pt x="3005" y="4699"/>
                </a:lnTo>
                <a:lnTo>
                  <a:pt x="2948" y="4883"/>
                </a:lnTo>
                <a:lnTo>
                  <a:pt x="2968" y="5043"/>
                </a:lnTo>
                <a:lnTo>
                  <a:pt x="3145" y="5193"/>
                </a:lnTo>
                <a:lnTo>
                  <a:pt x="3087" y="5297"/>
                </a:lnTo>
                <a:lnTo>
                  <a:pt x="3204" y="5402"/>
                </a:lnTo>
                <a:lnTo>
                  <a:pt x="3352" y="5492"/>
                </a:lnTo>
                <a:lnTo>
                  <a:pt x="3465" y="5372"/>
                </a:lnTo>
                <a:lnTo>
                  <a:pt x="3692" y="5228"/>
                </a:lnTo>
                <a:lnTo>
                  <a:pt x="3662" y="4973"/>
                </a:lnTo>
                <a:lnTo>
                  <a:pt x="3745" y="4549"/>
                </a:lnTo>
                <a:lnTo>
                  <a:pt x="3913" y="4221"/>
                </a:lnTo>
                <a:lnTo>
                  <a:pt x="3893" y="3532"/>
                </a:lnTo>
                <a:lnTo>
                  <a:pt x="3967" y="3103"/>
                </a:lnTo>
                <a:lnTo>
                  <a:pt x="4012" y="2903"/>
                </a:lnTo>
                <a:lnTo>
                  <a:pt x="3987" y="2724"/>
                </a:lnTo>
                <a:lnTo>
                  <a:pt x="4149" y="2594"/>
                </a:lnTo>
                <a:lnTo>
                  <a:pt x="4114" y="2424"/>
                </a:lnTo>
                <a:lnTo>
                  <a:pt x="4208" y="2349"/>
                </a:lnTo>
                <a:lnTo>
                  <a:pt x="4277" y="2534"/>
                </a:lnTo>
                <a:lnTo>
                  <a:pt x="4410" y="2399"/>
                </a:lnTo>
                <a:lnTo>
                  <a:pt x="4548" y="2245"/>
                </a:lnTo>
                <a:lnTo>
                  <a:pt x="4735" y="2040"/>
                </a:lnTo>
                <a:lnTo>
                  <a:pt x="4852" y="1777"/>
                </a:lnTo>
                <a:lnTo>
                  <a:pt x="4725" y="1741"/>
                </a:lnTo>
                <a:lnTo>
                  <a:pt x="4573" y="1621"/>
                </a:lnTo>
                <a:lnTo>
                  <a:pt x="4503" y="1441"/>
                </a:lnTo>
                <a:lnTo>
                  <a:pt x="4484" y="1256"/>
                </a:lnTo>
                <a:lnTo>
                  <a:pt x="4637" y="1256"/>
                </a:lnTo>
                <a:lnTo>
                  <a:pt x="4720" y="1183"/>
                </a:lnTo>
                <a:lnTo>
                  <a:pt x="4754" y="913"/>
                </a:lnTo>
                <a:lnTo>
                  <a:pt x="4637" y="749"/>
                </a:lnTo>
                <a:lnTo>
                  <a:pt x="4474" y="294"/>
                </a:lnTo>
                <a:lnTo>
                  <a:pt x="4342" y="304"/>
                </a:lnTo>
                <a:lnTo>
                  <a:pt x="4218" y="225"/>
                </a:lnTo>
                <a:lnTo>
                  <a:pt x="3893" y="0"/>
                </a:lnTo>
                <a:lnTo>
                  <a:pt x="3677" y="140"/>
                </a:lnTo>
                <a:lnTo>
                  <a:pt x="3618" y="274"/>
                </a:lnTo>
                <a:lnTo>
                  <a:pt x="3440" y="299"/>
                </a:lnTo>
                <a:lnTo>
                  <a:pt x="3382" y="434"/>
                </a:lnTo>
                <a:lnTo>
                  <a:pt x="3214" y="484"/>
                </a:lnTo>
                <a:lnTo>
                  <a:pt x="3204" y="379"/>
                </a:lnTo>
                <a:lnTo>
                  <a:pt x="3110" y="284"/>
                </a:lnTo>
                <a:lnTo>
                  <a:pt x="3110" y="150"/>
                </a:lnTo>
                <a:lnTo>
                  <a:pt x="2879" y="60"/>
                </a:lnTo>
                <a:lnTo>
                  <a:pt x="2609" y="359"/>
                </a:lnTo>
                <a:lnTo>
                  <a:pt x="2475" y="349"/>
                </a:lnTo>
                <a:lnTo>
                  <a:pt x="2304" y="394"/>
                </a:lnTo>
                <a:lnTo>
                  <a:pt x="2091" y="529"/>
                </a:lnTo>
                <a:lnTo>
                  <a:pt x="1929" y="424"/>
                </a:lnTo>
                <a:lnTo>
                  <a:pt x="1826" y="469"/>
                </a:lnTo>
                <a:lnTo>
                  <a:pt x="1723" y="404"/>
                </a:lnTo>
                <a:lnTo>
                  <a:pt x="1619" y="404"/>
                </a:lnTo>
                <a:lnTo>
                  <a:pt x="1501" y="469"/>
                </a:lnTo>
                <a:lnTo>
                  <a:pt x="1580" y="629"/>
                </a:lnTo>
                <a:lnTo>
                  <a:pt x="1580" y="808"/>
                </a:lnTo>
                <a:lnTo>
                  <a:pt x="1508" y="935"/>
                </a:lnTo>
                <a:lnTo>
                  <a:pt x="1329" y="1138"/>
                </a:lnTo>
                <a:lnTo>
                  <a:pt x="1168" y="1085"/>
                </a:lnTo>
                <a:lnTo>
                  <a:pt x="1040" y="1184"/>
                </a:lnTo>
                <a:lnTo>
                  <a:pt x="868" y="1258"/>
                </a:lnTo>
                <a:lnTo>
                  <a:pt x="718" y="1214"/>
                </a:lnTo>
                <a:lnTo>
                  <a:pt x="630" y="1108"/>
                </a:lnTo>
                <a:lnTo>
                  <a:pt x="571" y="948"/>
                </a:lnTo>
                <a:lnTo>
                  <a:pt x="388" y="966"/>
                </a:lnTo>
                <a:close/>
              </a:path>
            </a:pathLst>
          </a:custGeom>
          <a:solidFill>
            <a:srgbClr val="007027"/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27" name="Freeform 40">
            <a:extLst>
              <a:ext uri="{FF2B5EF4-FFF2-40B4-BE49-F238E27FC236}">
                <a16:creationId xmlns:a16="http://schemas.microsoft.com/office/drawing/2014/main" id="{B0E917C7-12C4-4C89-AB3A-50191F082397}"/>
              </a:ext>
            </a:extLst>
          </p:cNvPr>
          <p:cNvSpPr>
            <a:spLocks/>
          </p:cNvSpPr>
          <p:nvPr/>
        </p:nvSpPr>
        <p:spPr bwMode="auto">
          <a:xfrm>
            <a:off x="2737875" y="1703813"/>
            <a:ext cx="1022832" cy="1693518"/>
          </a:xfrm>
          <a:custGeom>
            <a:avLst/>
            <a:gdLst/>
            <a:ahLst/>
            <a:cxnLst>
              <a:cxn ang="0">
                <a:pos x="1487" y="65"/>
              </a:cxn>
              <a:cxn ang="0">
                <a:pos x="1723" y="110"/>
              </a:cxn>
              <a:cxn ang="0">
                <a:pos x="1862" y="369"/>
              </a:cxn>
              <a:cxn ang="0">
                <a:pos x="1935" y="664"/>
              </a:cxn>
              <a:cxn ang="0">
                <a:pos x="1817" y="1023"/>
              </a:cxn>
              <a:cxn ang="0">
                <a:pos x="1832" y="1208"/>
              </a:cxn>
              <a:cxn ang="0">
                <a:pos x="1979" y="1477"/>
              </a:cxn>
              <a:cxn ang="0">
                <a:pos x="2363" y="1567"/>
              </a:cxn>
              <a:cxn ang="0">
                <a:pos x="2344" y="1805"/>
              </a:cxn>
              <a:cxn ang="0">
                <a:pos x="2137" y="1906"/>
              </a:cxn>
              <a:cxn ang="0">
                <a:pos x="2009" y="2146"/>
              </a:cxn>
              <a:cxn ang="0">
                <a:pos x="2172" y="2429"/>
              </a:cxn>
              <a:cxn ang="0">
                <a:pos x="2245" y="2579"/>
              </a:cxn>
              <a:cxn ang="0">
                <a:pos x="2373" y="2803"/>
              </a:cxn>
              <a:cxn ang="0">
                <a:pos x="2557" y="2876"/>
              </a:cxn>
              <a:cxn ang="0">
                <a:pos x="2377" y="3108"/>
              </a:cxn>
              <a:cxn ang="0">
                <a:pos x="2304" y="3582"/>
              </a:cxn>
              <a:cxn ang="0">
                <a:pos x="2490" y="3626"/>
              </a:cxn>
              <a:cxn ang="0">
                <a:pos x="2479" y="3746"/>
              </a:cxn>
              <a:cxn ang="0">
                <a:pos x="2392" y="4140"/>
              </a:cxn>
              <a:cxn ang="0">
                <a:pos x="2213" y="4274"/>
              </a:cxn>
              <a:cxn ang="0">
                <a:pos x="1625" y="4515"/>
              </a:cxn>
              <a:cxn ang="0">
                <a:pos x="1354" y="4390"/>
              </a:cxn>
              <a:cxn ang="0">
                <a:pos x="1019" y="4480"/>
              </a:cxn>
              <a:cxn ang="0">
                <a:pos x="960" y="4211"/>
              </a:cxn>
              <a:cxn ang="0">
                <a:pos x="778" y="4261"/>
              </a:cxn>
              <a:cxn ang="0">
                <a:pos x="623" y="4462"/>
              </a:cxn>
              <a:cxn ang="0">
                <a:pos x="221" y="4285"/>
              </a:cxn>
              <a:cxn ang="0">
                <a:pos x="136" y="4126"/>
              </a:cxn>
              <a:cxn ang="0">
                <a:pos x="0" y="4182"/>
              </a:cxn>
              <a:cxn ang="0">
                <a:pos x="10" y="3467"/>
              </a:cxn>
              <a:cxn ang="0">
                <a:pos x="325" y="2599"/>
              </a:cxn>
              <a:cxn ang="0">
                <a:pos x="561" y="2116"/>
              </a:cxn>
              <a:cxn ang="0">
                <a:pos x="925" y="1562"/>
              </a:cxn>
              <a:cxn ang="0">
                <a:pos x="881" y="1148"/>
              </a:cxn>
              <a:cxn ang="0">
                <a:pos x="1118" y="873"/>
              </a:cxn>
              <a:cxn ang="0">
                <a:pos x="1413" y="339"/>
              </a:cxn>
              <a:cxn ang="0">
                <a:pos x="1384" y="145"/>
              </a:cxn>
              <a:cxn ang="0">
                <a:pos x="1344" y="0"/>
              </a:cxn>
            </a:cxnLst>
            <a:rect l="0" t="0" r="r" b="b"/>
            <a:pathLst>
              <a:path w="2618" h="4515">
                <a:moveTo>
                  <a:pt x="1344" y="0"/>
                </a:moveTo>
                <a:lnTo>
                  <a:pt x="1487" y="65"/>
                </a:lnTo>
                <a:lnTo>
                  <a:pt x="1595" y="35"/>
                </a:lnTo>
                <a:lnTo>
                  <a:pt x="1723" y="110"/>
                </a:lnTo>
                <a:lnTo>
                  <a:pt x="1870" y="185"/>
                </a:lnTo>
                <a:lnTo>
                  <a:pt x="1862" y="369"/>
                </a:lnTo>
                <a:lnTo>
                  <a:pt x="1890" y="549"/>
                </a:lnTo>
                <a:lnTo>
                  <a:pt x="1935" y="664"/>
                </a:lnTo>
                <a:lnTo>
                  <a:pt x="1847" y="788"/>
                </a:lnTo>
                <a:lnTo>
                  <a:pt x="1817" y="1023"/>
                </a:lnTo>
                <a:lnTo>
                  <a:pt x="1713" y="1163"/>
                </a:lnTo>
                <a:lnTo>
                  <a:pt x="1832" y="1208"/>
                </a:lnTo>
                <a:lnTo>
                  <a:pt x="1847" y="1337"/>
                </a:lnTo>
                <a:lnTo>
                  <a:pt x="1979" y="1477"/>
                </a:lnTo>
                <a:lnTo>
                  <a:pt x="2127" y="1592"/>
                </a:lnTo>
                <a:lnTo>
                  <a:pt x="2363" y="1567"/>
                </a:lnTo>
                <a:lnTo>
                  <a:pt x="2378" y="1682"/>
                </a:lnTo>
                <a:lnTo>
                  <a:pt x="2344" y="1805"/>
                </a:lnTo>
                <a:lnTo>
                  <a:pt x="2200" y="1816"/>
                </a:lnTo>
                <a:lnTo>
                  <a:pt x="2137" y="1906"/>
                </a:lnTo>
                <a:lnTo>
                  <a:pt x="2122" y="2076"/>
                </a:lnTo>
                <a:lnTo>
                  <a:pt x="2009" y="2146"/>
                </a:lnTo>
                <a:lnTo>
                  <a:pt x="2137" y="2279"/>
                </a:lnTo>
                <a:lnTo>
                  <a:pt x="2172" y="2429"/>
                </a:lnTo>
                <a:lnTo>
                  <a:pt x="2314" y="2464"/>
                </a:lnTo>
                <a:lnTo>
                  <a:pt x="2245" y="2579"/>
                </a:lnTo>
                <a:lnTo>
                  <a:pt x="2314" y="2674"/>
                </a:lnTo>
                <a:lnTo>
                  <a:pt x="2373" y="2803"/>
                </a:lnTo>
                <a:lnTo>
                  <a:pt x="2497" y="2823"/>
                </a:lnTo>
                <a:lnTo>
                  <a:pt x="2557" y="2876"/>
                </a:lnTo>
                <a:lnTo>
                  <a:pt x="2618" y="2931"/>
                </a:lnTo>
                <a:lnTo>
                  <a:pt x="2377" y="3108"/>
                </a:lnTo>
                <a:lnTo>
                  <a:pt x="2230" y="3464"/>
                </a:lnTo>
                <a:lnTo>
                  <a:pt x="2304" y="3582"/>
                </a:lnTo>
                <a:lnTo>
                  <a:pt x="2418" y="3582"/>
                </a:lnTo>
                <a:lnTo>
                  <a:pt x="2490" y="3626"/>
                </a:lnTo>
                <a:lnTo>
                  <a:pt x="2388" y="3716"/>
                </a:lnTo>
                <a:lnTo>
                  <a:pt x="2479" y="3746"/>
                </a:lnTo>
                <a:lnTo>
                  <a:pt x="2283" y="3960"/>
                </a:lnTo>
                <a:lnTo>
                  <a:pt x="2392" y="4140"/>
                </a:lnTo>
                <a:lnTo>
                  <a:pt x="2374" y="4271"/>
                </a:lnTo>
                <a:lnTo>
                  <a:pt x="2213" y="4274"/>
                </a:lnTo>
                <a:lnTo>
                  <a:pt x="2002" y="4410"/>
                </a:lnTo>
                <a:lnTo>
                  <a:pt x="1625" y="4515"/>
                </a:lnTo>
                <a:lnTo>
                  <a:pt x="1384" y="4515"/>
                </a:lnTo>
                <a:lnTo>
                  <a:pt x="1354" y="4390"/>
                </a:lnTo>
                <a:lnTo>
                  <a:pt x="1133" y="4390"/>
                </a:lnTo>
                <a:lnTo>
                  <a:pt x="1019" y="4480"/>
                </a:lnTo>
                <a:lnTo>
                  <a:pt x="969" y="4393"/>
                </a:lnTo>
                <a:lnTo>
                  <a:pt x="960" y="4211"/>
                </a:lnTo>
                <a:lnTo>
                  <a:pt x="897" y="4109"/>
                </a:lnTo>
                <a:lnTo>
                  <a:pt x="778" y="4261"/>
                </a:lnTo>
                <a:lnTo>
                  <a:pt x="763" y="4410"/>
                </a:lnTo>
                <a:lnTo>
                  <a:pt x="623" y="4462"/>
                </a:lnTo>
                <a:lnTo>
                  <a:pt x="540" y="4363"/>
                </a:lnTo>
                <a:lnTo>
                  <a:pt x="221" y="4285"/>
                </a:lnTo>
                <a:lnTo>
                  <a:pt x="202" y="4178"/>
                </a:lnTo>
                <a:lnTo>
                  <a:pt x="136" y="4126"/>
                </a:lnTo>
                <a:lnTo>
                  <a:pt x="118" y="4290"/>
                </a:lnTo>
                <a:lnTo>
                  <a:pt x="0" y="4182"/>
                </a:lnTo>
                <a:lnTo>
                  <a:pt x="54" y="4000"/>
                </a:lnTo>
                <a:lnTo>
                  <a:pt x="10" y="3467"/>
                </a:lnTo>
                <a:lnTo>
                  <a:pt x="188" y="2848"/>
                </a:lnTo>
                <a:lnTo>
                  <a:pt x="325" y="2599"/>
                </a:lnTo>
                <a:lnTo>
                  <a:pt x="409" y="2309"/>
                </a:lnTo>
                <a:lnTo>
                  <a:pt x="561" y="2116"/>
                </a:lnTo>
                <a:lnTo>
                  <a:pt x="704" y="2011"/>
                </a:lnTo>
                <a:lnTo>
                  <a:pt x="925" y="1562"/>
                </a:lnTo>
                <a:lnTo>
                  <a:pt x="813" y="1352"/>
                </a:lnTo>
                <a:lnTo>
                  <a:pt x="881" y="1148"/>
                </a:lnTo>
                <a:lnTo>
                  <a:pt x="886" y="968"/>
                </a:lnTo>
                <a:lnTo>
                  <a:pt x="1118" y="873"/>
                </a:lnTo>
                <a:lnTo>
                  <a:pt x="1428" y="474"/>
                </a:lnTo>
                <a:lnTo>
                  <a:pt x="1413" y="339"/>
                </a:lnTo>
                <a:lnTo>
                  <a:pt x="1487" y="259"/>
                </a:lnTo>
                <a:lnTo>
                  <a:pt x="1384" y="145"/>
                </a:lnTo>
                <a:lnTo>
                  <a:pt x="1166" y="110"/>
                </a:lnTo>
                <a:lnTo>
                  <a:pt x="1344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28" name="Freeform 41">
            <a:extLst>
              <a:ext uri="{FF2B5EF4-FFF2-40B4-BE49-F238E27FC236}">
                <a16:creationId xmlns:a16="http://schemas.microsoft.com/office/drawing/2014/main" id="{84A35A4D-FD5D-4514-A88D-273812C20F1E}"/>
              </a:ext>
            </a:extLst>
          </p:cNvPr>
          <p:cNvSpPr>
            <a:spLocks/>
          </p:cNvSpPr>
          <p:nvPr/>
        </p:nvSpPr>
        <p:spPr bwMode="auto">
          <a:xfrm>
            <a:off x="3262337" y="860861"/>
            <a:ext cx="1419442" cy="1919489"/>
          </a:xfrm>
          <a:custGeom>
            <a:avLst/>
            <a:gdLst/>
            <a:ahLst/>
            <a:cxnLst>
              <a:cxn ang="0">
                <a:pos x="1491" y="74"/>
              </a:cxn>
              <a:cxn ang="0">
                <a:pos x="1737" y="313"/>
              </a:cxn>
              <a:cxn ang="0">
                <a:pos x="2062" y="328"/>
              </a:cxn>
              <a:cxn ang="0">
                <a:pos x="2106" y="613"/>
              </a:cxn>
              <a:cxn ang="0">
                <a:pos x="2314" y="713"/>
              </a:cxn>
              <a:cxn ang="0">
                <a:pos x="2299" y="936"/>
              </a:cxn>
              <a:cxn ang="0">
                <a:pos x="2525" y="836"/>
              </a:cxn>
              <a:cxn ang="0">
                <a:pos x="2875" y="718"/>
              </a:cxn>
              <a:cxn ang="0">
                <a:pos x="3480" y="926"/>
              </a:cxn>
              <a:cxn ang="0">
                <a:pos x="3617" y="1075"/>
              </a:cxn>
              <a:cxn ang="0">
                <a:pos x="3214" y="1315"/>
              </a:cxn>
              <a:cxn ang="0">
                <a:pos x="2939" y="1792"/>
              </a:cxn>
              <a:cxn ang="0">
                <a:pos x="2964" y="2109"/>
              </a:cxn>
              <a:cxn ang="0">
                <a:pos x="2924" y="2470"/>
              </a:cxn>
              <a:cxn ang="0">
                <a:pos x="2905" y="2806"/>
              </a:cxn>
              <a:cxn ang="0">
                <a:pos x="2991" y="3092"/>
              </a:cxn>
              <a:cxn ang="0">
                <a:pos x="2526" y="3109"/>
              </a:cxn>
              <a:cxn ang="0">
                <a:pos x="2185" y="3333"/>
              </a:cxn>
              <a:cxn ang="0">
                <a:pos x="1726" y="3553"/>
              </a:cxn>
              <a:cxn ang="0">
                <a:pos x="1532" y="3739"/>
              </a:cxn>
              <a:cxn ang="0">
                <a:pos x="1294" y="4271"/>
              </a:cxn>
              <a:cxn ang="0">
                <a:pos x="1339" y="4883"/>
              </a:cxn>
              <a:cxn ang="0">
                <a:pos x="1156" y="5069"/>
              </a:cxn>
              <a:cxn ang="0">
                <a:pos x="969" y="4918"/>
              </a:cxn>
              <a:cxn ang="0">
                <a:pos x="969" y="4707"/>
              </a:cxn>
              <a:cxn ang="0">
                <a:pos x="793" y="4522"/>
              </a:cxn>
              <a:cxn ang="0">
                <a:pos x="777" y="4317"/>
              </a:cxn>
              <a:cxn ang="0">
                <a:pos x="857" y="4061"/>
              </a:cxn>
              <a:cxn ang="0">
                <a:pos x="1033" y="3927"/>
              </a:cxn>
              <a:cxn ang="0">
                <a:pos x="784" y="3836"/>
              </a:cxn>
              <a:cxn ang="0">
                <a:pos x="503" y="3583"/>
              </a:cxn>
              <a:cxn ang="0">
                <a:pos x="369" y="3407"/>
              </a:cxn>
              <a:cxn ang="0">
                <a:pos x="501" y="3034"/>
              </a:cxn>
              <a:cxn ang="0">
                <a:pos x="544" y="2792"/>
              </a:cxn>
              <a:cxn ang="0">
                <a:pos x="525" y="2431"/>
              </a:cxn>
              <a:cxn ang="0">
                <a:pos x="250" y="2283"/>
              </a:cxn>
              <a:cxn ang="0">
                <a:pos x="0" y="2248"/>
              </a:cxn>
              <a:cxn ang="0">
                <a:pos x="575" y="1759"/>
              </a:cxn>
              <a:cxn ang="0">
                <a:pos x="955" y="1161"/>
              </a:cxn>
              <a:cxn ang="0">
                <a:pos x="1295" y="0"/>
              </a:cxn>
            </a:cxnLst>
            <a:rect l="0" t="0" r="r" b="b"/>
            <a:pathLst>
              <a:path w="3633" h="5119">
                <a:moveTo>
                  <a:pt x="1295" y="0"/>
                </a:moveTo>
                <a:lnTo>
                  <a:pt x="1491" y="74"/>
                </a:lnTo>
                <a:lnTo>
                  <a:pt x="1683" y="194"/>
                </a:lnTo>
                <a:lnTo>
                  <a:pt x="1737" y="313"/>
                </a:lnTo>
                <a:lnTo>
                  <a:pt x="1860" y="209"/>
                </a:lnTo>
                <a:lnTo>
                  <a:pt x="2062" y="328"/>
                </a:lnTo>
                <a:lnTo>
                  <a:pt x="2195" y="503"/>
                </a:lnTo>
                <a:lnTo>
                  <a:pt x="2106" y="613"/>
                </a:lnTo>
                <a:lnTo>
                  <a:pt x="2225" y="608"/>
                </a:lnTo>
                <a:lnTo>
                  <a:pt x="2314" y="713"/>
                </a:lnTo>
                <a:lnTo>
                  <a:pt x="2431" y="776"/>
                </a:lnTo>
                <a:lnTo>
                  <a:pt x="2299" y="936"/>
                </a:lnTo>
                <a:lnTo>
                  <a:pt x="2377" y="956"/>
                </a:lnTo>
                <a:lnTo>
                  <a:pt x="2525" y="836"/>
                </a:lnTo>
                <a:lnTo>
                  <a:pt x="2756" y="763"/>
                </a:lnTo>
                <a:lnTo>
                  <a:pt x="2875" y="718"/>
                </a:lnTo>
                <a:lnTo>
                  <a:pt x="3318" y="926"/>
                </a:lnTo>
                <a:lnTo>
                  <a:pt x="3480" y="926"/>
                </a:lnTo>
                <a:lnTo>
                  <a:pt x="3633" y="926"/>
                </a:lnTo>
                <a:lnTo>
                  <a:pt x="3617" y="1075"/>
                </a:lnTo>
                <a:lnTo>
                  <a:pt x="3382" y="1285"/>
                </a:lnTo>
                <a:lnTo>
                  <a:pt x="3214" y="1315"/>
                </a:lnTo>
                <a:lnTo>
                  <a:pt x="3129" y="1513"/>
                </a:lnTo>
                <a:lnTo>
                  <a:pt x="2939" y="1792"/>
                </a:lnTo>
                <a:lnTo>
                  <a:pt x="3013" y="1899"/>
                </a:lnTo>
                <a:lnTo>
                  <a:pt x="2964" y="2109"/>
                </a:lnTo>
                <a:lnTo>
                  <a:pt x="3051" y="2256"/>
                </a:lnTo>
                <a:lnTo>
                  <a:pt x="2924" y="2470"/>
                </a:lnTo>
                <a:lnTo>
                  <a:pt x="2878" y="2641"/>
                </a:lnTo>
                <a:lnTo>
                  <a:pt x="2905" y="2806"/>
                </a:lnTo>
                <a:lnTo>
                  <a:pt x="3009" y="2912"/>
                </a:lnTo>
                <a:lnTo>
                  <a:pt x="2991" y="3092"/>
                </a:lnTo>
                <a:lnTo>
                  <a:pt x="2658" y="3184"/>
                </a:lnTo>
                <a:lnTo>
                  <a:pt x="2526" y="3109"/>
                </a:lnTo>
                <a:lnTo>
                  <a:pt x="2352" y="3152"/>
                </a:lnTo>
                <a:lnTo>
                  <a:pt x="2185" y="3333"/>
                </a:lnTo>
                <a:lnTo>
                  <a:pt x="1877" y="3544"/>
                </a:lnTo>
                <a:lnTo>
                  <a:pt x="1726" y="3553"/>
                </a:lnTo>
                <a:lnTo>
                  <a:pt x="1592" y="3624"/>
                </a:lnTo>
                <a:lnTo>
                  <a:pt x="1532" y="3739"/>
                </a:lnTo>
                <a:lnTo>
                  <a:pt x="1464" y="3967"/>
                </a:lnTo>
                <a:lnTo>
                  <a:pt x="1294" y="4271"/>
                </a:lnTo>
                <a:lnTo>
                  <a:pt x="1328" y="4564"/>
                </a:lnTo>
                <a:lnTo>
                  <a:pt x="1339" y="4883"/>
                </a:lnTo>
                <a:lnTo>
                  <a:pt x="1208" y="5119"/>
                </a:lnTo>
                <a:lnTo>
                  <a:pt x="1156" y="5069"/>
                </a:lnTo>
                <a:lnTo>
                  <a:pt x="1028" y="5047"/>
                </a:lnTo>
                <a:lnTo>
                  <a:pt x="969" y="4918"/>
                </a:lnTo>
                <a:lnTo>
                  <a:pt x="900" y="4824"/>
                </a:lnTo>
                <a:lnTo>
                  <a:pt x="969" y="4707"/>
                </a:lnTo>
                <a:lnTo>
                  <a:pt x="825" y="4672"/>
                </a:lnTo>
                <a:lnTo>
                  <a:pt x="793" y="4522"/>
                </a:lnTo>
                <a:lnTo>
                  <a:pt x="665" y="4391"/>
                </a:lnTo>
                <a:lnTo>
                  <a:pt x="777" y="4317"/>
                </a:lnTo>
                <a:lnTo>
                  <a:pt x="792" y="4146"/>
                </a:lnTo>
                <a:lnTo>
                  <a:pt x="857" y="4061"/>
                </a:lnTo>
                <a:lnTo>
                  <a:pt x="1002" y="4050"/>
                </a:lnTo>
                <a:lnTo>
                  <a:pt x="1033" y="3927"/>
                </a:lnTo>
                <a:lnTo>
                  <a:pt x="1020" y="3811"/>
                </a:lnTo>
                <a:lnTo>
                  <a:pt x="784" y="3836"/>
                </a:lnTo>
                <a:lnTo>
                  <a:pt x="647" y="3731"/>
                </a:lnTo>
                <a:lnTo>
                  <a:pt x="503" y="3583"/>
                </a:lnTo>
                <a:lnTo>
                  <a:pt x="485" y="3454"/>
                </a:lnTo>
                <a:lnTo>
                  <a:pt x="369" y="3407"/>
                </a:lnTo>
                <a:lnTo>
                  <a:pt x="473" y="3268"/>
                </a:lnTo>
                <a:lnTo>
                  <a:pt x="501" y="3034"/>
                </a:lnTo>
                <a:lnTo>
                  <a:pt x="590" y="2911"/>
                </a:lnTo>
                <a:lnTo>
                  <a:pt x="544" y="2792"/>
                </a:lnTo>
                <a:lnTo>
                  <a:pt x="515" y="2611"/>
                </a:lnTo>
                <a:lnTo>
                  <a:pt x="525" y="2431"/>
                </a:lnTo>
                <a:lnTo>
                  <a:pt x="378" y="2356"/>
                </a:lnTo>
                <a:lnTo>
                  <a:pt x="250" y="2283"/>
                </a:lnTo>
                <a:lnTo>
                  <a:pt x="143" y="2310"/>
                </a:lnTo>
                <a:lnTo>
                  <a:pt x="0" y="2248"/>
                </a:lnTo>
                <a:lnTo>
                  <a:pt x="378" y="1913"/>
                </a:lnTo>
                <a:lnTo>
                  <a:pt x="575" y="1759"/>
                </a:lnTo>
                <a:lnTo>
                  <a:pt x="807" y="1325"/>
                </a:lnTo>
                <a:lnTo>
                  <a:pt x="955" y="1161"/>
                </a:lnTo>
                <a:lnTo>
                  <a:pt x="1195" y="517"/>
                </a:lnTo>
                <a:lnTo>
                  <a:pt x="129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29" name="Freeform 42">
            <a:extLst>
              <a:ext uri="{FF2B5EF4-FFF2-40B4-BE49-F238E27FC236}">
                <a16:creationId xmlns:a16="http://schemas.microsoft.com/office/drawing/2014/main" id="{15F41931-84D9-41F4-BB3F-10E99E5A3FA4}"/>
              </a:ext>
            </a:extLst>
          </p:cNvPr>
          <p:cNvSpPr>
            <a:spLocks/>
          </p:cNvSpPr>
          <p:nvPr/>
        </p:nvSpPr>
        <p:spPr bwMode="auto">
          <a:xfrm>
            <a:off x="3734615" y="1206167"/>
            <a:ext cx="1210700" cy="1706212"/>
          </a:xfrm>
          <a:custGeom>
            <a:avLst/>
            <a:gdLst/>
            <a:ahLst/>
            <a:cxnLst>
              <a:cxn ang="0">
                <a:pos x="2005" y="20"/>
              </a:cxn>
              <a:cxn ang="0">
                <a:pos x="2163" y="95"/>
              </a:cxn>
              <a:cxn ang="0">
                <a:pos x="2116" y="439"/>
              </a:cxn>
              <a:cxn ang="0">
                <a:pos x="2246" y="694"/>
              </a:cxn>
              <a:cxn ang="0">
                <a:pos x="2269" y="1289"/>
              </a:cxn>
              <a:cxn ang="0">
                <a:pos x="2477" y="1839"/>
              </a:cxn>
              <a:cxn ang="0">
                <a:pos x="2375" y="2090"/>
              </a:cxn>
              <a:cxn ang="0">
                <a:pos x="2393" y="2402"/>
              </a:cxn>
              <a:cxn ang="0">
                <a:pos x="2196" y="2537"/>
              </a:cxn>
              <a:cxn ang="0">
                <a:pos x="1828" y="2921"/>
              </a:cxn>
              <a:cxn ang="0">
                <a:pos x="1584" y="2945"/>
              </a:cxn>
              <a:cxn ang="0">
                <a:pos x="1281" y="2970"/>
              </a:cxn>
              <a:cxn ang="0">
                <a:pos x="1119" y="2953"/>
              </a:cxn>
              <a:cxn ang="0">
                <a:pos x="939" y="3006"/>
              </a:cxn>
              <a:cxn ang="0">
                <a:pos x="1001" y="3276"/>
              </a:cxn>
              <a:cxn ang="0">
                <a:pos x="804" y="3539"/>
              </a:cxn>
              <a:cxn ang="0">
                <a:pos x="576" y="3575"/>
              </a:cxn>
              <a:cxn ang="0">
                <a:pos x="316" y="3599"/>
              </a:cxn>
              <a:cxn ang="0">
                <a:pos x="197" y="3389"/>
              </a:cxn>
              <a:cxn ang="0">
                <a:pos x="0" y="3356"/>
              </a:cxn>
              <a:cxn ang="0">
                <a:pos x="96" y="2921"/>
              </a:cxn>
              <a:cxn ang="0">
                <a:pos x="202" y="2438"/>
              </a:cxn>
              <a:cxn ang="0">
                <a:pos x="304" y="2163"/>
              </a:cxn>
              <a:cxn ang="0">
                <a:pos x="533" y="2095"/>
              </a:cxn>
              <a:cxn ang="0">
                <a:pos x="911" y="1784"/>
              </a:cxn>
              <a:cxn ang="0">
                <a:pos x="1159" y="1808"/>
              </a:cxn>
              <a:cxn ang="0">
                <a:pos x="1438" y="1588"/>
              </a:cxn>
              <a:cxn ang="0">
                <a:pos x="1336" y="1373"/>
              </a:cxn>
              <a:cxn ang="0">
                <a:pos x="1474" y="1065"/>
              </a:cxn>
              <a:cxn ang="0">
                <a:pos x="1442" y="778"/>
              </a:cxn>
              <a:cxn ang="0">
                <a:pos x="1537" y="467"/>
              </a:cxn>
              <a:cxn ang="0">
                <a:pos x="1738" y="287"/>
              </a:cxn>
              <a:cxn ang="0">
                <a:pos x="1938" y="0"/>
              </a:cxn>
            </a:cxnLst>
            <a:rect l="0" t="0" r="r" b="b"/>
            <a:pathLst>
              <a:path w="2477" h="3635">
                <a:moveTo>
                  <a:pt x="1938" y="0"/>
                </a:moveTo>
                <a:lnTo>
                  <a:pt x="2005" y="20"/>
                </a:lnTo>
                <a:lnTo>
                  <a:pt x="2076" y="84"/>
                </a:lnTo>
                <a:lnTo>
                  <a:pt x="2163" y="95"/>
                </a:lnTo>
                <a:lnTo>
                  <a:pt x="2087" y="287"/>
                </a:lnTo>
                <a:lnTo>
                  <a:pt x="2116" y="439"/>
                </a:lnTo>
                <a:lnTo>
                  <a:pt x="2174" y="588"/>
                </a:lnTo>
                <a:lnTo>
                  <a:pt x="2246" y="694"/>
                </a:lnTo>
                <a:lnTo>
                  <a:pt x="2171" y="810"/>
                </a:lnTo>
                <a:lnTo>
                  <a:pt x="2269" y="1289"/>
                </a:lnTo>
                <a:lnTo>
                  <a:pt x="2325" y="1653"/>
                </a:lnTo>
                <a:lnTo>
                  <a:pt x="2477" y="1839"/>
                </a:lnTo>
                <a:lnTo>
                  <a:pt x="2400" y="1950"/>
                </a:lnTo>
                <a:lnTo>
                  <a:pt x="2375" y="2090"/>
                </a:lnTo>
                <a:lnTo>
                  <a:pt x="2340" y="2234"/>
                </a:lnTo>
                <a:lnTo>
                  <a:pt x="2393" y="2402"/>
                </a:lnTo>
                <a:lnTo>
                  <a:pt x="2324" y="2478"/>
                </a:lnTo>
                <a:lnTo>
                  <a:pt x="2196" y="2537"/>
                </a:lnTo>
                <a:lnTo>
                  <a:pt x="2041" y="2681"/>
                </a:lnTo>
                <a:lnTo>
                  <a:pt x="1828" y="2921"/>
                </a:lnTo>
                <a:lnTo>
                  <a:pt x="1734" y="2909"/>
                </a:lnTo>
                <a:lnTo>
                  <a:pt x="1584" y="2945"/>
                </a:lnTo>
                <a:lnTo>
                  <a:pt x="1413" y="3048"/>
                </a:lnTo>
                <a:lnTo>
                  <a:pt x="1281" y="2970"/>
                </a:lnTo>
                <a:lnTo>
                  <a:pt x="1194" y="3003"/>
                </a:lnTo>
                <a:lnTo>
                  <a:pt x="1119" y="2953"/>
                </a:lnTo>
                <a:lnTo>
                  <a:pt x="1029" y="2952"/>
                </a:lnTo>
                <a:lnTo>
                  <a:pt x="939" y="3006"/>
                </a:lnTo>
                <a:lnTo>
                  <a:pt x="1002" y="3123"/>
                </a:lnTo>
                <a:lnTo>
                  <a:pt x="1001" y="3276"/>
                </a:lnTo>
                <a:lnTo>
                  <a:pt x="946" y="3376"/>
                </a:lnTo>
                <a:lnTo>
                  <a:pt x="804" y="3539"/>
                </a:lnTo>
                <a:lnTo>
                  <a:pt x="674" y="3495"/>
                </a:lnTo>
                <a:lnTo>
                  <a:pt x="576" y="3575"/>
                </a:lnTo>
                <a:lnTo>
                  <a:pt x="438" y="3635"/>
                </a:lnTo>
                <a:lnTo>
                  <a:pt x="316" y="3599"/>
                </a:lnTo>
                <a:lnTo>
                  <a:pt x="245" y="3519"/>
                </a:lnTo>
                <a:lnTo>
                  <a:pt x="197" y="3389"/>
                </a:lnTo>
                <a:lnTo>
                  <a:pt x="51" y="3401"/>
                </a:lnTo>
                <a:lnTo>
                  <a:pt x="0" y="3356"/>
                </a:lnTo>
                <a:lnTo>
                  <a:pt x="103" y="3168"/>
                </a:lnTo>
                <a:lnTo>
                  <a:pt x="96" y="2921"/>
                </a:lnTo>
                <a:lnTo>
                  <a:pt x="68" y="2681"/>
                </a:lnTo>
                <a:lnTo>
                  <a:pt x="202" y="2438"/>
                </a:lnTo>
                <a:lnTo>
                  <a:pt x="257" y="2250"/>
                </a:lnTo>
                <a:lnTo>
                  <a:pt x="304" y="2163"/>
                </a:lnTo>
                <a:lnTo>
                  <a:pt x="411" y="2103"/>
                </a:lnTo>
                <a:lnTo>
                  <a:pt x="533" y="2095"/>
                </a:lnTo>
                <a:lnTo>
                  <a:pt x="781" y="1927"/>
                </a:lnTo>
                <a:lnTo>
                  <a:pt x="911" y="1784"/>
                </a:lnTo>
                <a:lnTo>
                  <a:pt x="1052" y="1748"/>
                </a:lnTo>
                <a:lnTo>
                  <a:pt x="1159" y="1808"/>
                </a:lnTo>
                <a:lnTo>
                  <a:pt x="1427" y="1732"/>
                </a:lnTo>
                <a:lnTo>
                  <a:pt x="1438" y="1588"/>
                </a:lnTo>
                <a:lnTo>
                  <a:pt x="1356" y="1504"/>
                </a:lnTo>
                <a:lnTo>
                  <a:pt x="1336" y="1373"/>
                </a:lnTo>
                <a:lnTo>
                  <a:pt x="1371" y="1233"/>
                </a:lnTo>
                <a:lnTo>
                  <a:pt x="1474" y="1065"/>
                </a:lnTo>
                <a:lnTo>
                  <a:pt x="1403" y="946"/>
                </a:lnTo>
                <a:lnTo>
                  <a:pt x="1442" y="778"/>
                </a:lnTo>
                <a:lnTo>
                  <a:pt x="1383" y="694"/>
                </a:lnTo>
                <a:lnTo>
                  <a:pt x="1537" y="467"/>
                </a:lnTo>
                <a:lnTo>
                  <a:pt x="1604" y="311"/>
                </a:lnTo>
                <a:lnTo>
                  <a:pt x="1738" y="287"/>
                </a:lnTo>
                <a:lnTo>
                  <a:pt x="1923" y="120"/>
                </a:lnTo>
                <a:lnTo>
                  <a:pt x="1938" y="0"/>
                </a:lnTo>
                <a:close/>
              </a:path>
            </a:pathLst>
          </a:custGeom>
          <a:solidFill>
            <a:srgbClr val="007027"/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30" name="Freeform 43">
            <a:extLst>
              <a:ext uri="{FF2B5EF4-FFF2-40B4-BE49-F238E27FC236}">
                <a16:creationId xmlns:a16="http://schemas.microsoft.com/office/drawing/2014/main" id="{DB0A3831-A66A-432B-AF89-F5F52F5A651C}"/>
              </a:ext>
            </a:extLst>
          </p:cNvPr>
          <p:cNvSpPr>
            <a:spLocks/>
          </p:cNvSpPr>
          <p:nvPr/>
        </p:nvSpPr>
        <p:spPr bwMode="auto">
          <a:xfrm>
            <a:off x="4754837" y="1213784"/>
            <a:ext cx="876714" cy="1086695"/>
          </a:xfrm>
          <a:custGeom>
            <a:avLst/>
            <a:gdLst/>
            <a:ahLst/>
            <a:cxnLst>
              <a:cxn ang="0">
                <a:pos x="75" y="84"/>
              </a:cxn>
              <a:cxn ang="0">
                <a:pos x="260" y="60"/>
              </a:cxn>
              <a:cxn ang="0">
                <a:pos x="531" y="0"/>
              </a:cxn>
              <a:cxn ang="0">
                <a:pos x="827" y="140"/>
              </a:cxn>
              <a:cxn ang="0">
                <a:pos x="1268" y="439"/>
              </a:cxn>
              <a:cxn ang="0">
                <a:pos x="1417" y="634"/>
              </a:cxn>
              <a:cxn ang="0">
                <a:pos x="1575" y="810"/>
              </a:cxn>
              <a:cxn ang="0">
                <a:pos x="1740" y="870"/>
              </a:cxn>
              <a:cxn ang="0">
                <a:pos x="1795" y="958"/>
              </a:cxn>
              <a:cxn ang="0">
                <a:pos x="1728" y="993"/>
              </a:cxn>
              <a:cxn ang="0">
                <a:pos x="1618" y="981"/>
              </a:cxn>
              <a:cxn ang="0">
                <a:pos x="1527" y="1113"/>
              </a:cxn>
              <a:cxn ang="0">
                <a:pos x="1417" y="1293"/>
              </a:cxn>
              <a:cxn ang="0">
                <a:pos x="1291" y="1492"/>
              </a:cxn>
              <a:cxn ang="0">
                <a:pos x="1197" y="1508"/>
              </a:cxn>
              <a:cxn ang="0">
                <a:pos x="1175" y="1638"/>
              </a:cxn>
              <a:cxn ang="0">
                <a:pos x="1145" y="1803"/>
              </a:cxn>
              <a:cxn ang="0">
                <a:pos x="1079" y="1867"/>
              </a:cxn>
              <a:cxn ang="0">
                <a:pos x="1127" y="2046"/>
              </a:cxn>
              <a:cxn ang="0">
                <a:pos x="1113" y="2210"/>
              </a:cxn>
              <a:cxn ang="0">
                <a:pos x="1020" y="2234"/>
              </a:cxn>
              <a:cxn ang="0">
                <a:pos x="968" y="2318"/>
              </a:cxn>
              <a:cxn ang="0">
                <a:pos x="724" y="2091"/>
              </a:cxn>
              <a:cxn ang="0">
                <a:pos x="606" y="2071"/>
              </a:cxn>
              <a:cxn ang="0">
                <a:pos x="441" y="2115"/>
              </a:cxn>
              <a:cxn ang="0">
                <a:pos x="287" y="2079"/>
              </a:cxn>
              <a:cxn ang="0">
                <a:pos x="311" y="1939"/>
              </a:cxn>
              <a:cxn ang="0">
                <a:pos x="390" y="1827"/>
              </a:cxn>
              <a:cxn ang="0">
                <a:pos x="236" y="1640"/>
              </a:cxn>
              <a:cxn ang="0">
                <a:pos x="181" y="1277"/>
              </a:cxn>
              <a:cxn ang="0">
                <a:pos x="83" y="798"/>
              </a:cxn>
              <a:cxn ang="0">
                <a:pos x="157" y="682"/>
              </a:cxn>
              <a:cxn ang="0">
                <a:pos x="87" y="575"/>
              </a:cxn>
              <a:cxn ang="0">
                <a:pos x="28" y="431"/>
              </a:cxn>
              <a:cxn ang="0">
                <a:pos x="0" y="275"/>
              </a:cxn>
              <a:cxn ang="0">
                <a:pos x="75" y="84"/>
              </a:cxn>
            </a:cxnLst>
            <a:rect l="0" t="0" r="r" b="b"/>
            <a:pathLst>
              <a:path w="1795" h="2318">
                <a:moveTo>
                  <a:pt x="75" y="84"/>
                </a:moveTo>
                <a:lnTo>
                  <a:pt x="260" y="60"/>
                </a:lnTo>
                <a:lnTo>
                  <a:pt x="531" y="0"/>
                </a:lnTo>
                <a:lnTo>
                  <a:pt x="827" y="140"/>
                </a:lnTo>
                <a:lnTo>
                  <a:pt x="1268" y="439"/>
                </a:lnTo>
                <a:lnTo>
                  <a:pt x="1417" y="634"/>
                </a:lnTo>
                <a:lnTo>
                  <a:pt x="1575" y="810"/>
                </a:lnTo>
                <a:lnTo>
                  <a:pt x="1740" y="870"/>
                </a:lnTo>
                <a:lnTo>
                  <a:pt x="1795" y="958"/>
                </a:lnTo>
                <a:lnTo>
                  <a:pt x="1728" y="993"/>
                </a:lnTo>
                <a:lnTo>
                  <a:pt x="1618" y="981"/>
                </a:lnTo>
                <a:lnTo>
                  <a:pt x="1527" y="1113"/>
                </a:lnTo>
                <a:lnTo>
                  <a:pt x="1417" y="1293"/>
                </a:lnTo>
                <a:lnTo>
                  <a:pt x="1291" y="1492"/>
                </a:lnTo>
                <a:lnTo>
                  <a:pt x="1197" y="1508"/>
                </a:lnTo>
                <a:lnTo>
                  <a:pt x="1175" y="1638"/>
                </a:lnTo>
                <a:lnTo>
                  <a:pt x="1145" y="1803"/>
                </a:lnTo>
                <a:lnTo>
                  <a:pt x="1079" y="1867"/>
                </a:lnTo>
                <a:lnTo>
                  <a:pt x="1127" y="2046"/>
                </a:lnTo>
                <a:lnTo>
                  <a:pt x="1113" y="2210"/>
                </a:lnTo>
                <a:lnTo>
                  <a:pt x="1020" y="2234"/>
                </a:lnTo>
                <a:lnTo>
                  <a:pt x="968" y="2318"/>
                </a:lnTo>
                <a:lnTo>
                  <a:pt x="724" y="2091"/>
                </a:lnTo>
                <a:lnTo>
                  <a:pt x="606" y="2071"/>
                </a:lnTo>
                <a:lnTo>
                  <a:pt x="441" y="2115"/>
                </a:lnTo>
                <a:lnTo>
                  <a:pt x="287" y="2079"/>
                </a:lnTo>
                <a:lnTo>
                  <a:pt x="311" y="1939"/>
                </a:lnTo>
                <a:lnTo>
                  <a:pt x="390" y="1827"/>
                </a:lnTo>
                <a:lnTo>
                  <a:pt x="236" y="1640"/>
                </a:lnTo>
                <a:lnTo>
                  <a:pt x="181" y="1277"/>
                </a:lnTo>
                <a:lnTo>
                  <a:pt x="83" y="798"/>
                </a:lnTo>
                <a:lnTo>
                  <a:pt x="157" y="682"/>
                </a:lnTo>
                <a:lnTo>
                  <a:pt x="87" y="575"/>
                </a:lnTo>
                <a:lnTo>
                  <a:pt x="28" y="431"/>
                </a:lnTo>
                <a:lnTo>
                  <a:pt x="0" y="275"/>
                </a:lnTo>
                <a:lnTo>
                  <a:pt x="75" y="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C9DBE8A5-2496-4A03-A595-0E2EBBCFEADE}"/>
              </a:ext>
            </a:extLst>
          </p:cNvPr>
          <p:cNvSpPr>
            <a:spLocks/>
          </p:cNvSpPr>
          <p:nvPr/>
        </p:nvSpPr>
        <p:spPr bwMode="auto">
          <a:xfrm>
            <a:off x="5360187" y="2676253"/>
            <a:ext cx="370517" cy="429093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220" y="5"/>
              </a:cxn>
              <a:cxn ang="0">
                <a:pos x="546" y="135"/>
              </a:cxn>
              <a:cxn ang="0">
                <a:pos x="723" y="289"/>
              </a:cxn>
              <a:cxn ang="0">
                <a:pos x="950" y="513"/>
              </a:cxn>
              <a:cxn ang="0">
                <a:pos x="678" y="673"/>
              </a:cxn>
              <a:cxn ang="0">
                <a:pos x="521" y="881"/>
              </a:cxn>
              <a:cxn ang="0">
                <a:pos x="413" y="1031"/>
              </a:cxn>
              <a:cxn ang="0">
                <a:pos x="368" y="1148"/>
              </a:cxn>
              <a:cxn ang="0">
                <a:pos x="237" y="1111"/>
              </a:cxn>
              <a:cxn ang="0">
                <a:pos x="88" y="991"/>
              </a:cxn>
              <a:cxn ang="0">
                <a:pos x="19" y="811"/>
              </a:cxn>
              <a:cxn ang="0">
                <a:pos x="0" y="625"/>
              </a:cxn>
              <a:cxn ang="0">
                <a:pos x="151" y="629"/>
              </a:cxn>
              <a:cxn ang="0">
                <a:pos x="234" y="553"/>
              </a:cxn>
              <a:cxn ang="0">
                <a:pos x="268" y="281"/>
              </a:cxn>
              <a:cxn ang="0">
                <a:pos x="150" y="120"/>
              </a:cxn>
              <a:cxn ang="0">
                <a:pos x="108" y="0"/>
              </a:cxn>
            </a:cxnLst>
            <a:rect l="0" t="0" r="r" b="b"/>
            <a:pathLst>
              <a:path w="950" h="1148">
                <a:moveTo>
                  <a:pt x="108" y="0"/>
                </a:moveTo>
                <a:lnTo>
                  <a:pt x="220" y="5"/>
                </a:lnTo>
                <a:lnTo>
                  <a:pt x="546" y="135"/>
                </a:lnTo>
                <a:lnTo>
                  <a:pt x="723" y="289"/>
                </a:lnTo>
                <a:lnTo>
                  <a:pt x="950" y="513"/>
                </a:lnTo>
                <a:lnTo>
                  <a:pt x="678" y="673"/>
                </a:lnTo>
                <a:lnTo>
                  <a:pt x="521" y="881"/>
                </a:lnTo>
                <a:lnTo>
                  <a:pt x="413" y="1031"/>
                </a:lnTo>
                <a:lnTo>
                  <a:pt x="368" y="1148"/>
                </a:lnTo>
                <a:lnTo>
                  <a:pt x="237" y="1111"/>
                </a:lnTo>
                <a:lnTo>
                  <a:pt x="88" y="991"/>
                </a:lnTo>
                <a:lnTo>
                  <a:pt x="19" y="811"/>
                </a:lnTo>
                <a:lnTo>
                  <a:pt x="0" y="625"/>
                </a:lnTo>
                <a:lnTo>
                  <a:pt x="151" y="629"/>
                </a:lnTo>
                <a:lnTo>
                  <a:pt x="234" y="553"/>
                </a:lnTo>
                <a:lnTo>
                  <a:pt x="268" y="281"/>
                </a:lnTo>
                <a:lnTo>
                  <a:pt x="150" y="120"/>
                </a:lnTo>
                <a:lnTo>
                  <a:pt x="108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32" name="Freeform 45">
            <a:extLst>
              <a:ext uri="{FF2B5EF4-FFF2-40B4-BE49-F238E27FC236}">
                <a16:creationId xmlns:a16="http://schemas.microsoft.com/office/drawing/2014/main" id="{9D58B69C-0863-4152-BF3D-49C240C8B2B7}"/>
              </a:ext>
            </a:extLst>
          </p:cNvPr>
          <p:cNvSpPr>
            <a:spLocks/>
          </p:cNvSpPr>
          <p:nvPr/>
        </p:nvSpPr>
        <p:spPr bwMode="auto">
          <a:xfrm>
            <a:off x="5357578" y="2508678"/>
            <a:ext cx="662754" cy="360540"/>
          </a:xfrm>
          <a:custGeom>
            <a:avLst/>
            <a:gdLst/>
            <a:ahLst/>
            <a:cxnLst>
              <a:cxn ang="0">
                <a:pos x="1359" y="56"/>
              </a:cxn>
              <a:cxn ang="0">
                <a:pos x="1225" y="24"/>
              </a:cxn>
              <a:cxn ang="0">
                <a:pos x="1111" y="36"/>
              </a:cxn>
              <a:cxn ang="0">
                <a:pos x="1004" y="0"/>
              </a:cxn>
              <a:cxn ang="0">
                <a:pos x="882" y="128"/>
              </a:cxn>
              <a:cxn ang="0">
                <a:pos x="744" y="203"/>
              </a:cxn>
              <a:cxn ang="0">
                <a:pos x="516" y="188"/>
              </a:cxn>
              <a:cxn ang="0">
                <a:pos x="355" y="60"/>
              </a:cxn>
              <a:cxn ang="0">
                <a:pos x="236" y="0"/>
              </a:cxn>
              <a:cxn ang="0">
                <a:pos x="0" y="88"/>
              </a:cxn>
              <a:cxn ang="0">
                <a:pos x="95" y="355"/>
              </a:cxn>
              <a:cxn ang="0">
                <a:pos x="186" y="360"/>
              </a:cxn>
              <a:cxn ang="0">
                <a:pos x="444" y="463"/>
              </a:cxn>
              <a:cxn ang="0">
                <a:pos x="599" y="598"/>
              </a:cxn>
              <a:cxn ang="0">
                <a:pos x="768" y="766"/>
              </a:cxn>
              <a:cxn ang="0">
                <a:pos x="1016" y="491"/>
              </a:cxn>
              <a:cxn ang="0">
                <a:pos x="1225" y="287"/>
              </a:cxn>
              <a:cxn ang="0">
                <a:pos x="1359" y="56"/>
              </a:cxn>
            </a:cxnLst>
            <a:rect l="0" t="0" r="r" b="b"/>
            <a:pathLst>
              <a:path w="1359" h="766">
                <a:moveTo>
                  <a:pt x="1359" y="56"/>
                </a:moveTo>
                <a:lnTo>
                  <a:pt x="1225" y="24"/>
                </a:lnTo>
                <a:lnTo>
                  <a:pt x="1111" y="36"/>
                </a:lnTo>
                <a:lnTo>
                  <a:pt x="1004" y="0"/>
                </a:lnTo>
                <a:lnTo>
                  <a:pt x="882" y="128"/>
                </a:lnTo>
                <a:lnTo>
                  <a:pt x="744" y="203"/>
                </a:lnTo>
                <a:lnTo>
                  <a:pt x="516" y="188"/>
                </a:lnTo>
                <a:lnTo>
                  <a:pt x="355" y="60"/>
                </a:lnTo>
                <a:lnTo>
                  <a:pt x="236" y="0"/>
                </a:lnTo>
                <a:lnTo>
                  <a:pt x="0" y="88"/>
                </a:lnTo>
                <a:lnTo>
                  <a:pt x="95" y="355"/>
                </a:lnTo>
                <a:lnTo>
                  <a:pt x="186" y="360"/>
                </a:lnTo>
                <a:lnTo>
                  <a:pt x="444" y="463"/>
                </a:lnTo>
                <a:lnTo>
                  <a:pt x="599" y="598"/>
                </a:lnTo>
                <a:lnTo>
                  <a:pt x="768" y="766"/>
                </a:lnTo>
                <a:lnTo>
                  <a:pt x="1016" y="491"/>
                </a:lnTo>
                <a:lnTo>
                  <a:pt x="1225" y="287"/>
                </a:lnTo>
                <a:lnTo>
                  <a:pt x="1359" y="56"/>
                </a:lnTo>
                <a:close/>
              </a:path>
            </a:pathLst>
          </a:custGeom>
          <a:solidFill>
            <a:srgbClr val="007027"/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33" name="Freeform 46">
            <a:extLst>
              <a:ext uri="{FF2B5EF4-FFF2-40B4-BE49-F238E27FC236}">
                <a16:creationId xmlns:a16="http://schemas.microsoft.com/office/drawing/2014/main" id="{6E006AD9-1EE2-4492-AC52-50B1167F8AEC}"/>
              </a:ext>
            </a:extLst>
          </p:cNvPr>
          <p:cNvSpPr>
            <a:spLocks/>
          </p:cNvSpPr>
          <p:nvPr/>
        </p:nvSpPr>
        <p:spPr bwMode="auto">
          <a:xfrm>
            <a:off x="4733964" y="2148139"/>
            <a:ext cx="1362036" cy="472256"/>
          </a:xfrm>
          <a:custGeom>
            <a:avLst/>
            <a:gdLst/>
            <a:ahLst/>
            <a:cxnLst>
              <a:cxn ang="0">
                <a:pos x="1155" y="216"/>
              </a:cxn>
              <a:cxn ang="0">
                <a:pos x="1212" y="267"/>
              </a:cxn>
              <a:cxn ang="0">
                <a:pos x="1296" y="242"/>
              </a:cxn>
              <a:cxn ang="0">
                <a:pos x="1369" y="326"/>
              </a:cxn>
              <a:cxn ang="0">
                <a:pos x="1495" y="255"/>
              </a:cxn>
              <a:cxn ang="0">
                <a:pos x="1602" y="148"/>
              </a:cxn>
              <a:cxn ang="0">
                <a:pos x="1736" y="52"/>
              </a:cxn>
              <a:cxn ang="0">
                <a:pos x="1771" y="160"/>
              </a:cxn>
              <a:cxn ang="0">
                <a:pos x="1783" y="347"/>
              </a:cxn>
              <a:cxn ang="0">
                <a:pos x="1810" y="495"/>
              </a:cxn>
              <a:cxn ang="0">
                <a:pos x="1944" y="479"/>
              </a:cxn>
              <a:cxn ang="0">
                <a:pos x="2055" y="339"/>
              </a:cxn>
              <a:cxn ang="0">
                <a:pos x="2267" y="323"/>
              </a:cxn>
              <a:cxn ang="0">
                <a:pos x="2417" y="251"/>
              </a:cxn>
              <a:cxn ang="0">
                <a:pos x="2523" y="136"/>
              </a:cxn>
              <a:cxn ang="0">
                <a:pos x="2665" y="12"/>
              </a:cxn>
              <a:cxn ang="0">
                <a:pos x="2783" y="0"/>
              </a:cxn>
              <a:cxn ang="0">
                <a:pos x="2787" y="275"/>
              </a:cxn>
              <a:cxn ang="0">
                <a:pos x="2775" y="483"/>
              </a:cxn>
              <a:cxn ang="0">
                <a:pos x="2704" y="658"/>
              </a:cxn>
              <a:cxn ang="0">
                <a:pos x="2634" y="827"/>
              </a:cxn>
              <a:cxn ang="0">
                <a:pos x="2503" y="795"/>
              </a:cxn>
              <a:cxn ang="0">
                <a:pos x="2385" y="806"/>
              </a:cxn>
              <a:cxn ang="0">
                <a:pos x="2278" y="771"/>
              </a:cxn>
              <a:cxn ang="0">
                <a:pos x="2160" y="897"/>
              </a:cxn>
              <a:cxn ang="0">
                <a:pos x="2022" y="972"/>
              </a:cxn>
              <a:cxn ang="0">
                <a:pos x="1791" y="959"/>
              </a:cxn>
              <a:cxn ang="0">
                <a:pos x="1633" y="833"/>
              </a:cxn>
              <a:cxn ang="0">
                <a:pos x="1513" y="771"/>
              </a:cxn>
              <a:cxn ang="0">
                <a:pos x="1275" y="857"/>
              </a:cxn>
              <a:cxn ang="0">
                <a:pos x="1168" y="863"/>
              </a:cxn>
              <a:cxn ang="0">
                <a:pos x="1074" y="804"/>
              </a:cxn>
              <a:cxn ang="0">
                <a:pos x="810" y="623"/>
              </a:cxn>
              <a:cxn ang="0">
                <a:pos x="637" y="734"/>
              </a:cxn>
              <a:cxn ang="0">
                <a:pos x="590" y="841"/>
              </a:cxn>
              <a:cxn ang="0">
                <a:pos x="447" y="863"/>
              </a:cxn>
              <a:cxn ang="0">
                <a:pos x="402" y="968"/>
              </a:cxn>
              <a:cxn ang="0">
                <a:pos x="267" y="1009"/>
              </a:cxn>
              <a:cxn ang="0">
                <a:pos x="258" y="927"/>
              </a:cxn>
              <a:cxn ang="0">
                <a:pos x="184" y="849"/>
              </a:cxn>
              <a:cxn ang="0">
                <a:pos x="184" y="744"/>
              </a:cxn>
              <a:cxn ang="0">
                <a:pos x="0" y="671"/>
              </a:cxn>
              <a:cxn ang="0">
                <a:pos x="153" y="530"/>
              </a:cxn>
              <a:cxn ang="0">
                <a:pos x="279" y="471"/>
              </a:cxn>
              <a:cxn ang="0">
                <a:pos x="350" y="395"/>
              </a:cxn>
              <a:cxn ang="0">
                <a:pos x="294" y="231"/>
              </a:cxn>
              <a:cxn ang="0">
                <a:pos x="330" y="84"/>
              </a:cxn>
              <a:cxn ang="0">
                <a:pos x="483" y="120"/>
              </a:cxn>
              <a:cxn ang="0">
                <a:pos x="651" y="75"/>
              </a:cxn>
              <a:cxn ang="0">
                <a:pos x="769" y="95"/>
              </a:cxn>
              <a:cxn ang="0">
                <a:pos x="1011" y="323"/>
              </a:cxn>
              <a:cxn ang="0">
                <a:pos x="1060" y="240"/>
              </a:cxn>
              <a:cxn ang="0">
                <a:pos x="1155" y="216"/>
              </a:cxn>
            </a:cxnLst>
            <a:rect l="0" t="0" r="r" b="b"/>
            <a:pathLst>
              <a:path w="2787" h="1009">
                <a:moveTo>
                  <a:pt x="1155" y="216"/>
                </a:moveTo>
                <a:lnTo>
                  <a:pt x="1212" y="267"/>
                </a:lnTo>
                <a:lnTo>
                  <a:pt x="1296" y="242"/>
                </a:lnTo>
                <a:lnTo>
                  <a:pt x="1369" y="326"/>
                </a:lnTo>
                <a:lnTo>
                  <a:pt x="1495" y="255"/>
                </a:lnTo>
                <a:lnTo>
                  <a:pt x="1602" y="148"/>
                </a:lnTo>
                <a:lnTo>
                  <a:pt x="1736" y="52"/>
                </a:lnTo>
                <a:lnTo>
                  <a:pt x="1771" y="160"/>
                </a:lnTo>
                <a:lnTo>
                  <a:pt x="1783" y="347"/>
                </a:lnTo>
                <a:lnTo>
                  <a:pt x="1810" y="495"/>
                </a:lnTo>
                <a:lnTo>
                  <a:pt x="1944" y="479"/>
                </a:lnTo>
                <a:lnTo>
                  <a:pt x="2055" y="339"/>
                </a:lnTo>
                <a:lnTo>
                  <a:pt x="2267" y="323"/>
                </a:lnTo>
                <a:lnTo>
                  <a:pt x="2417" y="251"/>
                </a:lnTo>
                <a:lnTo>
                  <a:pt x="2523" y="136"/>
                </a:lnTo>
                <a:lnTo>
                  <a:pt x="2665" y="12"/>
                </a:lnTo>
                <a:lnTo>
                  <a:pt x="2783" y="0"/>
                </a:lnTo>
                <a:lnTo>
                  <a:pt x="2787" y="275"/>
                </a:lnTo>
                <a:lnTo>
                  <a:pt x="2775" y="483"/>
                </a:lnTo>
                <a:lnTo>
                  <a:pt x="2704" y="658"/>
                </a:lnTo>
                <a:lnTo>
                  <a:pt x="2634" y="827"/>
                </a:lnTo>
                <a:lnTo>
                  <a:pt x="2503" y="795"/>
                </a:lnTo>
                <a:lnTo>
                  <a:pt x="2385" y="806"/>
                </a:lnTo>
                <a:lnTo>
                  <a:pt x="2278" y="771"/>
                </a:lnTo>
                <a:lnTo>
                  <a:pt x="2160" y="897"/>
                </a:lnTo>
                <a:lnTo>
                  <a:pt x="2022" y="972"/>
                </a:lnTo>
                <a:lnTo>
                  <a:pt x="1791" y="959"/>
                </a:lnTo>
                <a:lnTo>
                  <a:pt x="1633" y="833"/>
                </a:lnTo>
                <a:lnTo>
                  <a:pt x="1513" y="771"/>
                </a:lnTo>
                <a:lnTo>
                  <a:pt x="1275" y="857"/>
                </a:lnTo>
                <a:lnTo>
                  <a:pt x="1168" y="863"/>
                </a:lnTo>
                <a:lnTo>
                  <a:pt x="1074" y="804"/>
                </a:lnTo>
                <a:lnTo>
                  <a:pt x="810" y="623"/>
                </a:lnTo>
                <a:lnTo>
                  <a:pt x="637" y="734"/>
                </a:lnTo>
                <a:lnTo>
                  <a:pt x="590" y="841"/>
                </a:lnTo>
                <a:lnTo>
                  <a:pt x="447" y="863"/>
                </a:lnTo>
                <a:lnTo>
                  <a:pt x="402" y="968"/>
                </a:lnTo>
                <a:lnTo>
                  <a:pt x="267" y="1009"/>
                </a:lnTo>
                <a:lnTo>
                  <a:pt x="258" y="927"/>
                </a:lnTo>
                <a:lnTo>
                  <a:pt x="184" y="849"/>
                </a:lnTo>
                <a:lnTo>
                  <a:pt x="184" y="744"/>
                </a:lnTo>
                <a:lnTo>
                  <a:pt x="0" y="671"/>
                </a:lnTo>
                <a:lnTo>
                  <a:pt x="153" y="530"/>
                </a:lnTo>
                <a:lnTo>
                  <a:pt x="279" y="471"/>
                </a:lnTo>
                <a:lnTo>
                  <a:pt x="350" y="395"/>
                </a:lnTo>
                <a:lnTo>
                  <a:pt x="294" y="231"/>
                </a:lnTo>
                <a:lnTo>
                  <a:pt x="330" y="84"/>
                </a:lnTo>
                <a:lnTo>
                  <a:pt x="483" y="120"/>
                </a:lnTo>
                <a:lnTo>
                  <a:pt x="651" y="75"/>
                </a:lnTo>
                <a:lnTo>
                  <a:pt x="769" y="95"/>
                </a:lnTo>
                <a:lnTo>
                  <a:pt x="1011" y="323"/>
                </a:lnTo>
                <a:lnTo>
                  <a:pt x="1060" y="240"/>
                </a:lnTo>
                <a:lnTo>
                  <a:pt x="1155" y="216"/>
                </a:lnTo>
                <a:close/>
              </a:path>
            </a:pathLst>
          </a:custGeom>
          <a:solidFill>
            <a:srgbClr val="007027"/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34" name="Freeform 47">
            <a:extLst>
              <a:ext uri="{FF2B5EF4-FFF2-40B4-BE49-F238E27FC236}">
                <a16:creationId xmlns:a16="http://schemas.microsoft.com/office/drawing/2014/main" id="{98D1BB89-ED4F-4ACC-9437-00FFD30D911F}"/>
              </a:ext>
            </a:extLst>
          </p:cNvPr>
          <p:cNvSpPr>
            <a:spLocks/>
          </p:cNvSpPr>
          <p:nvPr/>
        </p:nvSpPr>
        <p:spPr bwMode="auto">
          <a:xfrm>
            <a:off x="5281908" y="1912012"/>
            <a:ext cx="811483" cy="467178"/>
          </a:xfrm>
          <a:custGeom>
            <a:avLst/>
            <a:gdLst/>
            <a:ahLst/>
            <a:cxnLst>
              <a:cxn ang="0">
                <a:pos x="116" y="184"/>
              </a:cxn>
              <a:cxn ang="0">
                <a:pos x="319" y="229"/>
              </a:cxn>
              <a:cxn ang="0">
                <a:pos x="599" y="64"/>
              </a:cxn>
              <a:cxn ang="0">
                <a:pos x="753" y="1"/>
              </a:cxn>
              <a:cxn ang="0">
                <a:pos x="824" y="0"/>
              </a:cxn>
              <a:cxn ang="0">
                <a:pos x="858" y="124"/>
              </a:cxn>
              <a:cxn ang="0">
                <a:pos x="645" y="332"/>
              </a:cxn>
              <a:cxn ang="0">
                <a:pos x="850" y="392"/>
              </a:cxn>
              <a:cxn ang="0">
                <a:pos x="998" y="388"/>
              </a:cxn>
              <a:cxn ang="0">
                <a:pos x="1177" y="512"/>
              </a:cxn>
              <a:cxn ang="0">
                <a:pos x="1239" y="388"/>
              </a:cxn>
              <a:cxn ang="0">
                <a:pos x="1181" y="184"/>
              </a:cxn>
              <a:cxn ang="0">
                <a:pos x="1271" y="120"/>
              </a:cxn>
              <a:cxn ang="0">
                <a:pos x="1477" y="229"/>
              </a:cxn>
              <a:cxn ang="0">
                <a:pos x="1717" y="237"/>
              </a:cxn>
              <a:cxn ang="0">
                <a:pos x="2052" y="282"/>
              </a:cxn>
              <a:cxn ang="0">
                <a:pos x="2046" y="468"/>
              </a:cxn>
              <a:cxn ang="0">
                <a:pos x="2076" y="629"/>
              </a:cxn>
              <a:cxn ang="0">
                <a:pos x="1927" y="644"/>
              </a:cxn>
              <a:cxn ang="0">
                <a:pos x="1751" y="799"/>
              </a:cxn>
              <a:cxn ang="0">
                <a:pos x="1624" y="937"/>
              </a:cxn>
              <a:cxn ang="0">
                <a:pos x="1436" y="1030"/>
              </a:cxn>
              <a:cxn ang="0">
                <a:pos x="1166" y="1053"/>
              </a:cxn>
              <a:cxn ang="0">
                <a:pos x="1028" y="1229"/>
              </a:cxn>
              <a:cxn ang="0">
                <a:pos x="858" y="1247"/>
              </a:cxn>
              <a:cxn ang="0">
                <a:pos x="825" y="1064"/>
              </a:cxn>
              <a:cxn ang="0">
                <a:pos x="810" y="829"/>
              </a:cxn>
              <a:cxn ang="0">
                <a:pos x="767" y="694"/>
              </a:cxn>
              <a:cxn ang="0">
                <a:pos x="588" y="824"/>
              </a:cxn>
              <a:cxn ang="0">
                <a:pos x="465" y="950"/>
              </a:cxn>
              <a:cxn ang="0">
                <a:pos x="306" y="1038"/>
              </a:cxn>
              <a:cxn ang="0">
                <a:pos x="215" y="934"/>
              </a:cxn>
              <a:cxn ang="0">
                <a:pos x="111" y="962"/>
              </a:cxn>
              <a:cxn ang="0">
                <a:pos x="43" y="899"/>
              </a:cxn>
              <a:cxn ang="0">
                <a:pos x="58" y="689"/>
              </a:cxn>
              <a:cxn ang="0">
                <a:pos x="0" y="470"/>
              </a:cxn>
              <a:cxn ang="0">
                <a:pos x="83" y="388"/>
              </a:cxn>
              <a:cxn ang="0">
                <a:pos x="116" y="184"/>
              </a:cxn>
            </a:cxnLst>
            <a:rect l="0" t="0" r="r" b="b"/>
            <a:pathLst>
              <a:path w="2076" h="1247">
                <a:moveTo>
                  <a:pt x="116" y="184"/>
                </a:moveTo>
                <a:lnTo>
                  <a:pt x="319" y="229"/>
                </a:lnTo>
                <a:lnTo>
                  <a:pt x="599" y="64"/>
                </a:lnTo>
                <a:lnTo>
                  <a:pt x="753" y="1"/>
                </a:lnTo>
                <a:lnTo>
                  <a:pt x="824" y="0"/>
                </a:lnTo>
                <a:lnTo>
                  <a:pt x="858" y="124"/>
                </a:lnTo>
                <a:lnTo>
                  <a:pt x="645" y="332"/>
                </a:lnTo>
                <a:lnTo>
                  <a:pt x="850" y="392"/>
                </a:lnTo>
                <a:lnTo>
                  <a:pt x="998" y="388"/>
                </a:lnTo>
                <a:lnTo>
                  <a:pt x="1177" y="512"/>
                </a:lnTo>
                <a:lnTo>
                  <a:pt x="1239" y="388"/>
                </a:lnTo>
                <a:lnTo>
                  <a:pt x="1181" y="184"/>
                </a:lnTo>
                <a:lnTo>
                  <a:pt x="1271" y="120"/>
                </a:lnTo>
                <a:lnTo>
                  <a:pt x="1477" y="229"/>
                </a:lnTo>
                <a:lnTo>
                  <a:pt x="1717" y="237"/>
                </a:lnTo>
                <a:lnTo>
                  <a:pt x="2052" y="282"/>
                </a:lnTo>
                <a:lnTo>
                  <a:pt x="2046" y="468"/>
                </a:lnTo>
                <a:lnTo>
                  <a:pt x="2076" y="629"/>
                </a:lnTo>
                <a:lnTo>
                  <a:pt x="1927" y="644"/>
                </a:lnTo>
                <a:lnTo>
                  <a:pt x="1751" y="799"/>
                </a:lnTo>
                <a:lnTo>
                  <a:pt x="1624" y="937"/>
                </a:lnTo>
                <a:lnTo>
                  <a:pt x="1436" y="1030"/>
                </a:lnTo>
                <a:lnTo>
                  <a:pt x="1166" y="1053"/>
                </a:lnTo>
                <a:lnTo>
                  <a:pt x="1028" y="1229"/>
                </a:lnTo>
                <a:lnTo>
                  <a:pt x="858" y="1247"/>
                </a:lnTo>
                <a:lnTo>
                  <a:pt x="825" y="1064"/>
                </a:lnTo>
                <a:lnTo>
                  <a:pt x="810" y="829"/>
                </a:lnTo>
                <a:lnTo>
                  <a:pt x="767" y="694"/>
                </a:lnTo>
                <a:lnTo>
                  <a:pt x="588" y="824"/>
                </a:lnTo>
                <a:lnTo>
                  <a:pt x="465" y="950"/>
                </a:lnTo>
                <a:lnTo>
                  <a:pt x="306" y="1038"/>
                </a:lnTo>
                <a:lnTo>
                  <a:pt x="215" y="934"/>
                </a:lnTo>
                <a:lnTo>
                  <a:pt x="111" y="962"/>
                </a:lnTo>
                <a:lnTo>
                  <a:pt x="43" y="899"/>
                </a:lnTo>
                <a:lnTo>
                  <a:pt x="58" y="689"/>
                </a:lnTo>
                <a:lnTo>
                  <a:pt x="0" y="470"/>
                </a:lnTo>
                <a:lnTo>
                  <a:pt x="83" y="388"/>
                </a:lnTo>
                <a:lnTo>
                  <a:pt x="116" y="184"/>
                </a:lnTo>
                <a:close/>
              </a:path>
            </a:pathLst>
          </a:custGeom>
          <a:solidFill>
            <a:srgbClr val="007027"/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35" name="Freeform 48">
            <a:extLst>
              <a:ext uri="{FF2B5EF4-FFF2-40B4-BE49-F238E27FC236}">
                <a16:creationId xmlns:a16="http://schemas.microsoft.com/office/drawing/2014/main" id="{2D25027F-2D0D-41FA-8778-2169F275573C}"/>
              </a:ext>
            </a:extLst>
          </p:cNvPr>
          <p:cNvSpPr>
            <a:spLocks/>
          </p:cNvSpPr>
          <p:nvPr/>
        </p:nvSpPr>
        <p:spPr bwMode="auto">
          <a:xfrm>
            <a:off x="5328875" y="1660649"/>
            <a:ext cx="754079" cy="444326"/>
          </a:xfrm>
          <a:custGeom>
            <a:avLst/>
            <a:gdLst/>
            <a:ahLst/>
            <a:cxnLst>
              <a:cxn ang="0">
                <a:pos x="1742" y="233"/>
              </a:cxn>
              <a:cxn ang="0">
                <a:pos x="1579" y="143"/>
              </a:cxn>
              <a:cxn ang="0">
                <a:pos x="1329" y="173"/>
              </a:cxn>
              <a:cxn ang="0">
                <a:pos x="1092" y="143"/>
              </a:cxn>
              <a:cxn ang="0">
                <a:pos x="940" y="53"/>
              </a:cxn>
              <a:cxn ang="0">
                <a:pos x="778" y="0"/>
              </a:cxn>
              <a:cxn ang="0">
                <a:pos x="697" y="43"/>
              </a:cxn>
              <a:cxn ang="0">
                <a:pos x="555" y="29"/>
              </a:cxn>
              <a:cxn ang="0">
                <a:pos x="439" y="203"/>
              </a:cxn>
              <a:cxn ang="0">
                <a:pos x="306" y="414"/>
              </a:cxn>
              <a:cxn ang="0">
                <a:pos x="150" y="666"/>
              </a:cxn>
              <a:cxn ang="0">
                <a:pos x="30" y="687"/>
              </a:cxn>
              <a:cxn ang="0">
                <a:pos x="0" y="853"/>
              </a:cxn>
              <a:cxn ang="0">
                <a:pos x="201" y="897"/>
              </a:cxn>
              <a:cxn ang="0">
                <a:pos x="487" y="732"/>
              </a:cxn>
              <a:cxn ang="0">
                <a:pos x="630" y="672"/>
              </a:cxn>
              <a:cxn ang="0">
                <a:pos x="708" y="667"/>
              </a:cxn>
              <a:cxn ang="0">
                <a:pos x="738" y="793"/>
              </a:cxn>
              <a:cxn ang="0">
                <a:pos x="526" y="1002"/>
              </a:cxn>
              <a:cxn ang="0">
                <a:pos x="738" y="1062"/>
              </a:cxn>
              <a:cxn ang="0">
                <a:pos x="881" y="1057"/>
              </a:cxn>
              <a:cxn ang="0">
                <a:pos x="1058" y="1182"/>
              </a:cxn>
              <a:cxn ang="0">
                <a:pos x="1122" y="1057"/>
              </a:cxn>
              <a:cxn ang="0">
                <a:pos x="1063" y="853"/>
              </a:cxn>
              <a:cxn ang="0">
                <a:pos x="1152" y="788"/>
              </a:cxn>
              <a:cxn ang="0">
                <a:pos x="1358" y="897"/>
              </a:cxn>
              <a:cxn ang="0">
                <a:pos x="1609" y="907"/>
              </a:cxn>
              <a:cxn ang="0">
                <a:pos x="1934" y="952"/>
              </a:cxn>
              <a:cxn ang="0">
                <a:pos x="1919" y="823"/>
              </a:cxn>
              <a:cxn ang="0">
                <a:pos x="1870" y="682"/>
              </a:cxn>
              <a:cxn ang="0">
                <a:pos x="1815" y="442"/>
              </a:cxn>
              <a:cxn ang="0">
                <a:pos x="1742" y="233"/>
              </a:cxn>
            </a:cxnLst>
            <a:rect l="0" t="0" r="r" b="b"/>
            <a:pathLst>
              <a:path w="1934" h="1182">
                <a:moveTo>
                  <a:pt x="1742" y="233"/>
                </a:moveTo>
                <a:lnTo>
                  <a:pt x="1579" y="143"/>
                </a:lnTo>
                <a:lnTo>
                  <a:pt x="1329" y="173"/>
                </a:lnTo>
                <a:lnTo>
                  <a:pt x="1092" y="143"/>
                </a:lnTo>
                <a:lnTo>
                  <a:pt x="940" y="53"/>
                </a:lnTo>
                <a:lnTo>
                  <a:pt x="778" y="0"/>
                </a:lnTo>
                <a:lnTo>
                  <a:pt x="697" y="43"/>
                </a:lnTo>
                <a:lnTo>
                  <a:pt x="555" y="29"/>
                </a:lnTo>
                <a:lnTo>
                  <a:pt x="439" y="203"/>
                </a:lnTo>
                <a:lnTo>
                  <a:pt x="306" y="414"/>
                </a:lnTo>
                <a:lnTo>
                  <a:pt x="150" y="666"/>
                </a:lnTo>
                <a:lnTo>
                  <a:pt x="30" y="687"/>
                </a:lnTo>
                <a:lnTo>
                  <a:pt x="0" y="853"/>
                </a:lnTo>
                <a:lnTo>
                  <a:pt x="201" y="897"/>
                </a:lnTo>
                <a:lnTo>
                  <a:pt x="487" y="732"/>
                </a:lnTo>
                <a:lnTo>
                  <a:pt x="630" y="672"/>
                </a:lnTo>
                <a:lnTo>
                  <a:pt x="708" y="667"/>
                </a:lnTo>
                <a:lnTo>
                  <a:pt x="738" y="793"/>
                </a:lnTo>
                <a:lnTo>
                  <a:pt x="526" y="1002"/>
                </a:lnTo>
                <a:lnTo>
                  <a:pt x="738" y="1062"/>
                </a:lnTo>
                <a:lnTo>
                  <a:pt x="881" y="1057"/>
                </a:lnTo>
                <a:lnTo>
                  <a:pt x="1058" y="1182"/>
                </a:lnTo>
                <a:lnTo>
                  <a:pt x="1122" y="1057"/>
                </a:lnTo>
                <a:lnTo>
                  <a:pt x="1063" y="853"/>
                </a:lnTo>
                <a:lnTo>
                  <a:pt x="1152" y="788"/>
                </a:lnTo>
                <a:lnTo>
                  <a:pt x="1358" y="897"/>
                </a:lnTo>
                <a:lnTo>
                  <a:pt x="1609" y="907"/>
                </a:lnTo>
                <a:lnTo>
                  <a:pt x="1934" y="952"/>
                </a:lnTo>
                <a:lnTo>
                  <a:pt x="1919" y="823"/>
                </a:lnTo>
                <a:lnTo>
                  <a:pt x="1870" y="682"/>
                </a:lnTo>
                <a:lnTo>
                  <a:pt x="1815" y="442"/>
                </a:lnTo>
                <a:lnTo>
                  <a:pt x="1742" y="2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36" name="Freeform 49">
            <a:extLst>
              <a:ext uri="{FF2B5EF4-FFF2-40B4-BE49-F238E27FC236}">
                <a16:creationId xmlns:a16="http://schemas.microsoft.com/office/drawing/2014/main" id="{E3C8E8C2-FF73-413F-B264-3839058122F3}"/>
              </a:ext>
            </a:extLst>
          </p:cNvPr>
          <p:cNvSpPr>
            <a:spLocks/>
          </p:cNvSpPr>
          <p:nvPr/>
        </p:nvSpPr>
        <p:spPr bwMode="auto">
          <a:xfrm>
            <a:off x="-228862" y="-472117"/>
            <a:ext cx="1268104" cy="1378680"/>
          </a:xfrm>
          <a:custGeom>
            <a:avLst/>
            <a:gdLst/>
            <a:ahLst/>
            <a:cxnLst>
              <a:cxn ang="0">
                <a:pos x="2316" y="170"/>
              </a:cxn>
              <a:cxn ang="0">
                <a:pos x="2108" y="409"/>
              </a:cxn>
              <a:cxn ang="0">
                <a:pos x="1784" y="524"/>
              </a:cxn>
              <a:cxn ang="0">
                <a:pos x="1286" y="644"/>
              </a:cxn>
              <a:cxn ang="0">
                <a:pos x="1123" y="853"/>
              </a:cxn>
              <a:cxn ang="0">
                <a:pos x="739" y="679"/>
              </a:cxn>
              <a:cxn ang="0">
                <a:pos x="369" y="584"/>
              </a:cxn>
              <a:cxn ang="0">
                <a:pos x="5" y="499"/>
              </a:cxn>
              <a:cxn ang="0">
                <a:pos x="104" y="763"/>
              </a:cxn>
              <a:cxn ang="0">
                <a:pos x="325" y="978"/>
              </a:cxn>
              <a:cxn ang="0">
                <a:pos x="409" y="1332"/>
              </a:cxn>
              <a:cxn ang="0">
                <a:pos x="542" y="1592"/>
              </a:cxn>
              <a:cxn ang="0">
                <a:pos x="779" y="1700"/>
              </a:cxn>
              <a:cxn ang="0">
                <a:pos x="1123" y="1861"/>
              </a:cxn>
              <a:cxn ang="0">
                <a:pos x="1222" y="2219"/>
              </a:cxn>
              <a:cxn ang="0">
                <a:pos x="1227" y="2948"/>
              </a:cxn>
              <a:cxn ang="0">
                <a:pos x="1360" y="3247"/>
              </a:cxn>
              <a:cxn ang="0">
                <a:pos x="1493" y="3506"/>
              </a:cxn>
              <a:cxn ang="0">
                <a:pos x="1739" y="3681"/>
              </a:cxn>
              <a:cxn ang="0">
                <a:pos x="1922" y="3187"/>
              </a:cxn>
              <a:cxn ang="0">
                <a:pos x="2261" y="3357"/>
              </a:cxn>
              <a:cxn ang="0">
                <a:pos x="2448" y="3247"/>
              </a:cxn>
              <a:cxn ang="0">
                <a:pos x="2542" y="2893"/>
              </a:cxn>
              <a:cxn ang="0">
                <a:pos x="2956" y="2788"/>
              </a:cxn>
              <a:cxn ang="0">
                <a:pos x="3176" y="2333"/>
              </a:cxn>
              <a:cxn ang="0">
                <a:pos x="3069" y="2139"/>
              </a:cxn>
              <a:cxn ang="0">
                <a:pos x="2779" y="1665"/>
              </a:cxn>
              <a:cxn ang="0">
                <a:pos x="2631" y="1382"/>
              </a:cxn>
              <a:cxn ang="0">
                <a:pos x="2892" y="748"/>
              </a:cxn>
              <a:cxn ang="0">
                <a:pos x="2809" y="494"/>
              </a:cxn>
              <a:cxn ang="0">
                <a:pos x="2641" y="155"/>
              </a:cxn>
              <a:cxn ang="0">
                <a:pos x="2405" y="35"/>
              </a:cxn>
            </a:cxnLst>
            <a:rect l="0" t="0" r="r" b="b"/>
            <a:pathLst>
              <a:path w="3244" h="3681">
                <a:moveTo>
                  <a:pt x="2227" y="35"/>
                </a:moveTo>
                <a:lnTo>
                  <a:pt x="2316" y="170"/>
                </a:lnTo>
                <a:lnTo>
                  <a:pt x="2168" y="284"/>
                </a:lnTo>
                <a:lnTo>
                  <a:pt x="2108" y="409"/>
                </a:lnTo>
                <a:lnTo>
                  <a:pt x="1902" y="404"/>
                </a:lnTo>
                <a:lnTo>
                  <a:pt x="1784" y="524"/>
                </a:lnTo>
                <a:lnTo>
                  <a:pt x="1546" y="614"/>
                </a:lnTo>
                <a:lnTo>
                  <a:pt x="1286" y="644"/>
                </a:lnTo>
                <a:lnTo>
                  <a:pt x="1093" y="703"/>
                </a:lnTo>
                <a:lnTo>
                  <a:pt x="1123" y="853"/>
                </a:lnTo>
                <a:lnTo>
                  <a:pt x="1020" y="918"/>
                </a:lnTo>
                <a:lnTo>
                  <a:pt x="739" y="679"/>
                </a:lnTo>
                <a:lnTo>
                  <a:pt x="473" y="733"/>
                </a:lnTo>
                <a:lnTo>
                  <a:pt x="369" y="584"/>
                </a:lnTo>
                <a:lnTo>
                  <a:pt x="143" y="614"/>
                </a:lnTo>
                <a:lnTo>
                  <a:pt x="5" y="499"/>
                </a:lnTo>
                <a:lnTo>
                  <a:pt x="0" y="614"/>
                </a:lnTo>
                <a:lnTo>
                  <a:pt x="104" y="763"/>
                </a:lnTo>
                <a:lnTo>
                  <a:pt x="266" y="808"/>
                </a:lnTo>
                <a:lnTo>
                  <a:pt x="325" y="978"/>
                </a:lnTo>
                <a:lnTo>
                  <a:pt x="290" y="1157"/>
                </a:lnTo>
                <a:lnTo>
                  <a:pt x="409" y="1332"/>
                </a:lnTo>
                <a:lnTo>
                  <a:pt x="424" y="1517"/>
                </a:lnTo>
                <a:lnTo>
                  <a:pt x="542" y="1592"/>
                </a:lnTo>
                <a:lnTo>
                  <a:pt x="768" y="1562"/>
                </a:lnTo>
                <a:lnTo>
                  <a:pt x="779" y="1700"/>
                </a:lnTo>
                <a:lnTo>
                  <a:pt x="916" y="1780"/>
                </a:lnTo>
                <a:lnTo>
                  <a:pt x="1123" y="1861"/>
                </a:lnTo>
                <a:lnTo>
                  <a:pt x="1103" y="2021"/>
                </a:lnTo>
                <a:lnTo>
                  <a:pt x="1222" y="2219"/>
                </a:lnTo>
                <a:lnTo>
                  <a:pt x="1271" y="2424"/>
                </a:lnTo>
                <a:lnTo>
                  <a:pt x="1227" y="2948"/>
                </a:lnTo>
                <a:lnTo>
                  <a:pt x="1345" y="3117"/>
                </a:lnTo>
                <a:lnTo>
                  <a:pt x="1360" y="3247"/>
                </a:lnTo>
                <a:lnTo>
                  <a:pt x="1271" y="3372"/>
                </a:lnTo>
                <a:lnTo>
                  <a:pt x="1493" y="3506"/>
                </a:lnTo>
                <a:lnTo>
                  <a:pt x="1591" y="3671"/>
                </a:lnTo>
                <a:lnTo>
                  <a:pt x="1739" y="3681"/>
                </a:lnTo>
                <a:lnTo>
                  <a:pt x="1769" y="3367"/>
                </a:lnTo>
                <a:lnTo>
                  <a:pt x="1922" y="3187"/>
                </a:lnTo>
                <a:lnTo>
                  <a:pt x="2079" y="3192"/>
                </a:lnTo>
                <a:lnTo>
                  <a:pt x="2261" y="3357"/>
                </a:lnTo>
                <a:lnTo>
                  <a:pt x="2380" y="3367"/>
                </a:lnTo>
                <a:lnTo>
                  <a:pt x="2448" y="3247"/>
                </a:lnTo>
                <a:lnTo>
                  <a:pt x="2463" y="3072"/>
                </a:lnTo>
                <a:lnTo>
                  <a:pt x="2542" y="2893"/>
                </a:lnTo>
                <a:lnTo>
                  <a:pt x="2685" y="2773"/>
                </a:lnTo>
                <a:lnTo>
                  <a:pt x="2956" y="2788"/>
                </a:lnTo>
                <a:lnTo>
                  <a:pt x="3244" y="2766"/>
                </a:lnTo>
                <a:lnTo>
                  <a:pt x="3176" y="2333"/>
                </a:lnTo>
                <a:lnTo>
                  <a:pt x="3216" y="2217"/>
                </a:lnTo>
                <a:lnTo>
                  <a:pt x="3069" y="2139"/>
                </a:lnTo>
                <a:lnTo>
                  <a:pt x="2809" y="1906"/>
                </a:lnTo>
                <a:lnTo>
                  <a:pt x="2779" y="1665"/>
                </a:lnTo>
                <a:lnTo>
                  <a:pt x="2685" y="1557"/>
                </a:lnTo>
                <a:lnTo>
                  <a:pt x="2631" y="1382"/>
                </a:lnTo>
                <a:lnTo>
                  <a:pt x="2700" y="1003"/>
                </a:lnTo>
                <a:lnTo>
                  <a:pt x="2892" y="748"/>
                </a:lnTo>
                <a:lnTo>
                  <a:pt x="2804" y="614"/>
                </a:lnTo>
                <a:lnTo>
                  <a:pt x="2809" y="494"/>
                </a:lnTo>
                <a:lnTo>
                  <a:pt x="2567" y="409"/>
                </a:lnTo>
                <a:lnTo>
                  <a:pt x="2641" y="155"/>
                </a:lnTo>
                <a:lnTo>
                  <a:pt x="2552" y="0"/>
                </a:lnTo>
                <a:lnTo>
                  <a:pt x="2405" y="35"/>
                </a:lnTo>
                <a:lnTo>
                  <a:pt x="2227" y="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zh-CN" altLang="en-US" sz="1200" kern="0">
              <a:solidFill>
                <a:sysClr val="windowText" lastClr="000000"/>
              </a:solidFill>
            </a:endParaRP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EEEFC4DF-0BB1-409D-8E09-B98D75AA2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5689" y="4580626"/>
            <a:ext cx="725915" cy="725915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0F3F160D-BE6E-45D5-8AD1-EC794D85C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4121" y="2153331"/>
            <a:ext cx="343923" cy="343923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5C87A929-C1D2-4E77-93C4-4AF1F8B71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0670" y="5818696"/>
            <a:ext cx="518805" cy="518805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779F3CBF-B07B-4A48-9E15-3B6CEE7BC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7204" y="2504291"/>
            <a:ext cx="238033" cy="238033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27A231D8-DD51-7544-9889-CD50834F6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4236" y="1969571"/>
            <a:ext cx="238033" cy="238033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6298C821-D666-CB44-983F-16D3F436C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5099" y="2727489"/>
            <a:ext cx="522125" cy="522125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964E0983-3F2B-8A42-AAE3-1B87EA416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3512" y="1821063"/>
            <a:ext cx="460952" cy="4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9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B167077D-EEDB-40BD-94F2-C9F83DDCAC04}"/>
              </a:ext>
            </a:extLst>
          </p:cNvPr>
          <p:cNvSpPr txBox="1"/>
          <p:nvPr/>
        </p:nvSpPr>
        <p:spPr>
          <a:xfrm>
            <a:off x="6919931" y="3253163"/>
            <a:ext cx="3920152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Investimos pesado em conhecimento, porque acreditamos que o primeiro passo para oferecer um serviço de qualidade é </a:t>
            </a:r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entender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 do que está falando. É por isso que nossa equipe </a:t>
            </a:r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possui certificação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nas principais redes sociais do mercado.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7B17F75-D32C-4304-BF9A-6CB3BBC13322}"/>
              </a:ext>
            </a:extLst>
          </p:cNvPr>
          <p:cNvSpPr txBox="1"/>
          <p:nvPr/>
        </p:nvSpPr>
        <p:spPr>
          <a:xfrm>
            <a:off x="6919930" y="2398513"/>
            <a:ext cx="31479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Esforço que enche paredes!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136B06E2-FDD1-6540-81CF-D27249ECA7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b="3473"/>
          <a:stretch>
            <a:fillRect/>
          </a:stretch>
        </p:blipFill>
        <p:spPr/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7C8BEB22-253C-F143-BA8F-3F9B3A75DB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r="4311"/>
          <a:stretch>
            <a:fillRect/>
          </a:stretch>
        </p:blipFill>
        <p:spPr/>
      </p:pic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100DEE59-B1EE-B043-90BB-37EA9D9E3C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r="44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49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>
            <a:extLst>
              <a:ext uri="{FF2B5EF4-FFF2-40B4-BE49-F238E27FC236}">
                <a16:creationId xmlns:a16="http://schemas.microsoft.com/office/drawing/2014/main" id="{B167077D-EEDB-40BD-94F2-C9F83DDCAC04}"/>
              </a:ext>
            </a:extLst>
          </p:cNvPr>
          <p:cNvSpPr txBox="1"/>
          <p:nvPr/>
        </p:nvSpPr>
        <p:spPr>
          <a:xfrm>
            <a:off x="947755" y="3871000"/>
            <a:ext cx="3643294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Trabalhamos para oferecer uma experiência única para nossos clientes! Não a toa, hoje possuímos grandes marcas em nosso portfólio e uma lista interminável de clientes satisfeitos!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7B17F75-D32C-4304-BF9A-6CB3BBC13322}"/>
              </a:ext>
            </a:extLst>
          </p:cNvPr>
          <p:cNvSpPr txBox="1"/>
          <p:nvPr/>
        </p:nvSpPr>
        <p:spPr>
          <a:xfrm>
            <a:off x="947755" y="3009226"/>
            <a:ext cx="39201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Muita gente confia no nosso trabalho!</a:t>
            </a:r>
          </a:p>
        </p:txBody>
      </p:sp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596748F2-F78F-7047-BF99-F91CA153DA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 b="7248"/>
          <a:stretch>
            <a:fillRect/>
          </a:stretch>
        </p:blipFill>
        <p:spPr/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BD8ACC5-DDE3-C94E-8AC9-839927237C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8" t="-2" r="-8806" b="-14317"/>
          <a:stretch/>
        </p:blipFill>
        <p:spPr>
          <a:xfrm>
            <a:off x="7141507" y="1490627"/>
            <a:ext cx="1182807" cy="533423"/>
          </a:xfrm>
        </p:spPr>
      </p:pic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5ADD444E-B9C7-9341-8A8D-EAE1B5DA9F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4" r="14062"/>
          <a:stretch/>
        </p:blipFill>
        <p:spPr>
          <a:xfrm>
            <a:off x="8500772" y="1535597"/>
            <a:ext cx="1041062" cy="347304"/>
          </a:xfrm>
        </p:spPr>
      </p:pic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506CFBDB-29B3-1441-B2C1-495EFA23E40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1" b="-7493"/>
          <a:stretch/>
        </p:blipFill>
        <p:spPr>
          <a:xfrm>
            <a:off x="10045902" y="1273559"/>
            <a:ext cx="865755" cy="916847"/>
          </a:xfrm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35673DAB-36AC-1540-8475-E2C94B58DB5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7529"/>
          <a:stretch>
            <a:fillRect/>
          </a:stretch>
        </p:blipFill>
        <p:spPr/>
      </p:pic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B880C0A1-EA14-FD47-9DB3-EA44E86F0D3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4" b="23874"/>
          <a:stretch>
            <a:fillRect/>
          </a:stretch>
        </p:blipFill>
        <p:spPr/>
      </p:pic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9FE26054-1461-F44B-B54E-CFFA76C2E46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r="6302"/>
          <a:stretch/>
        </p:blipFill>
        <p:spPr>
          <a:xfrm>
            <a:off x="8432722" y="2508657"/>
            <a:ext cx="1291767" cy="792930"/>
          </a:xfrm>
        </p:spPr>
      </p:pic>
      <p:pic>
        <p:nvPicPr>
          <p:cNvPr id="20" name="Espaço Reservado para Imagem 19">
            <a:extLst>
              <a:ext uri="{FF2B5EF4-FFF2-40B4-BE49-F238E27FC236}">
                <a16:creationId xmlns:a16="http://schemas.microsoft.com/office/drawing/2014/main" id="{04DB14C7-AAC4-7C47-A197-C6F6F3F1B1D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 b="7248"/>
          <a:stretch>
            <a:fillRect/>
          </a:stretch>
        </p:blipFill>
        <p:spPr/>
      </p:pic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3803178A-29CB-3C4A-B5FB-1B2C4A57E22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" b="1819"/>
          <a:stretch>
            <a:fillRect/>
          </a:stretch>
        </p:blipFill>
        <p:spPr>
          <a:xfrm>
            <a:off x="5769079" y="3711607"/>
            <a:ext cx="1067960" cy="913469"/>
          </a:xfrm>
        </p:spPr>
      </p:pic>
      <p:pic>
        <p:nvPicPr>
          <p:cNvPr id="25" name="Espaço Reservado para Imagem 24">
            <a:extLst>
              <a:ext uri="{FF2B5EF4-FFF2-40B4-BE49-F238E27FC236}">
                <a16:creationId xmlns:a16="http://schemas.microsoft.com/office/drawing/2014/main" id="{971D6885-5115-5E43-ABE6-6D3A21AB8EE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r="11025"/>
          <a:stretch>
            <a:fillRect/>
          </a:stretch>
        </p:blipFill>
        <p:spPr/>
      </p:pic>
      <p:pic>
        <p:nvPicPr>
          <p:cNvPr id="27" name="Espaço Reservado para Imagem 26">
            <a:extLst>
              <a:ext uri="{FF2B5EF4-FFF2-40B4-BE49-F238E27FC236}">
                <a16:creationId xmlns:a16="http://schemas.microsoft.com/office/drawing/2014/main" id="{51A14A2C-1488-0543-A236-5C314FB59D2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53247"/>
          <a:stretch/>
        </p:blipFill>
        <p:spPr>
          <a:xfrm>
            <a:off x="8617906" y="3680809"/>
            <a:ext cx="928699" cy="863737"/>
          </a:xfrm>
        </p:spPr>
      </p:pic>
      <p:pic>
        <p:nvPicPr>
          <p:cNvPr id="29" name="Espaço Reservado para Imagem 28">
            <a:extLst>
              <a:ext uri="{FF2B5EF4-FFF2-40B4-BE49-F238E27FC236}">
                <a16:creationId xmlns:a16="http://schemas.microsoft.com/office/drawing/2014/main" id="{0A4E7DFF-8DC8-2E46-BD9A-09F6D402768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r="14550"/>
          <a:stretch/>
        </p:blipFill>
        <p:spPr>
          <a:xfrm>
            <a:off x="9880502" y="3782103"/>
            <a:ext cx="1224000" cy="671974"/>
          </a:xfrm>
        </p:spPr>
      </p:pic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D337431C-6109-A644-90DE-EC11F0ADDB9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 b="4840"/>
          <a:stretch>
            <a:fillRect/>
          </a:stretch>
        </p:blipFill>
        <p:spPr>
          <a:xfrm>
            <a:off x="7205387" y="4882001"/>
            <a:ext cx="927036" cy="792931"/>
          </a:xfrm>
        </p:spPr>
      </p:pic>
      <p:pic>
        <p:nvPicPr>
          <p:cNvPr id="37" name="Espaço Reservado para Imagem 36">
            <a:extLst>
              <a:ext uri="{FF2B5EF4-FFF2-40B4-BE49-F238E27FC236}">
                <a16:creationId xmlns:a16="http://schemas.microsoft.com/office/drawing/2014/main" id="{FBA5A086-8581-624B-8339-EF023E3B128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57" y="4915559"/>
            <a:ext cx="1182807" cy="725813"/>
          </a:xfrm>
        </p:spPr>
      </p:pic>
      <p:pic>
        <p:nvPicPr>
          <p:cNvPr id="39" name="Espaço Reservado para Imagem 38">
            <a:extLst>
              <a:ext uri="{FF2B5EF4-FFF2-40B4-BE49-F238E27FC236}">
                <a16:creationId xmlns:a16="http://schemas.microsoft.com/office/drawing/2014/main" id="{B295251F-5239-4449-BA6F-B41621A6AA6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" b="7248"/>
          <a:stretch>
            <a:fillRect/>
          </a:stretch>
        </p:blipFill>
        <p:spPr/>
      </p:pic>
      <p:pic>
        <p:nvPicPr>
          <p:cNvPr id="35" name="Espaço Reservado para Imagem 34">
            <a:extLst>
              <a:ext uri="{FF2B5EF4-FFF2-40B4-BE49-F238E27FC236}">
                <a16:creationId xmlns:a16="http://schemas.microsoft.com/office/drawing/2014/main" id="{2E063C2F-88B4-6B4A-B9A7-A6B56BB3469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64" y="5037153"/>
            <a:ext cx="1181989" cy="528389"/>
          </a:xfr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87F4DD7B-A880-2E45-9A43-79035971C5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55" y="1469957"/>
            <a:ext cx="18288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5">
            <a:extLst>
              <a:ext uri="{FF2B5EF4-FFF2-40B4-BE49-F238E27FC236}">
                <a16:creationId xmlns:a16="http://schemas.microsoft.com/office/drawing/2014/main" id="{8276BAE0-79E9-4970-8C0D-6EDEDFB979FB}"/>
              </a:ext>
            </a:extLst>
          </p:cNvPr>
          <p:cNvSpPr/>
          <p:nvPr/>
        </p:nvSpPr>
        <p:spPr>
          <a:xfrm>
            <a:off x="1030921" y="3638761"/>
            <a:ext cx="4065814" cy="1782085"/>
          </a:xfrm>
          <a:prstGeom prst="roundRect">
            <a:avLst>
              <a:gd name="adj" fmla="val 897"/>
            </a:avLst>
          </a:prstGeom>
          <a:solidFill>
            <a:schemeClr val="bg1"/>
          </a:solidFill>
          <a:ln>
            <a:noFill/>
          </a:ln>
          <a:effectLst>
            <a:outerShdw blurRad="812800" dist="190500" dir="5400000" sx="81000" sy="81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CECE7F-006D-4ED6-A3CA-17BDD4D1CDCE}"/>
              </a:ext>
            </a:extLst>
          </p:cNvPr>
          <p:cNvCxnSpPr>
            <a:cxnSpLocks/>
          </p:cNvCxnSpPr>
          <p:nvPr/>
        </p:nvCxnSpPr>
        <p:spPr>
          <a:xfrm>
            <a:off x="1040446" y="4198251"/>
            <a:ext cx="406581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26AD6D3-4BD0-483C-A8A6-562DB8C98F4C}"/>
              </a:ext>
            </a:extLst>
          </p:cNvPr>
          <p:cNvSpPr/>
          <p:nvPr/>
        </p:nvSpPr>
        <p:spPr>
          <a:xfrm>
            <a:off x="1227985" y="3764047"/>
            <a:ext cx="2192121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Campanha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FA08A2-58EB-444B-80A5-694204010438}"/>
              </a:ext>
            </a:extLst>
          </p:cNvPr>
          <p:cNvSpPr/>
          <p:nvPr/>
        </p:nvSpPr>
        <p:spPr>
          <a:xfrm>
            <a:off x="1664483" y="4290549"/>
            <a:ext cx="1993899" cy="78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40DA33-F56A-41FA-ABA8-45758DE14605}"/>
              </a:ext>
            </a:extLst>
          </p:cNvPr>
          <p:cNvSpPr/>
          <p:nvPr/>
        </p:nvSpPr>
        <p:spPr>
          <a:xfrm>
            <a:off x="1664483" y="4877108"/>
            <a:ext cx="2176561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conversões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122896A7-4101-4D6F-BE0B-F55C6361B9C8}"/>
              </a:ext>
            </a:extLst>
          </p:cNvPr>
          <p:cNvSpPr/>
          <p:nvPr/>
        </p:nvSpPr>
        <p:spPr>
          <a:xfrm>
            <a:off x="1339564" y="4519381"/>
            <a:ext cx="197088" cy="640080"/>
          </a:xfrm>
          <a:prstGeom prst="triangle">
            <a:avLst/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89697E77-AE28-4C79-B386-A9F5D5E47FAB}"/>
              </a:ext>
            </a:extLst>
          </p:cNvPr>
          <p:cNvSpPr>
            <a:spLocks/>
          </p:cNvSpPr>
          <p:nvPr/>
        </p:nvSpPr>
        <p:spPr bwMode="auto">
          <a:xfrm flipH="1" flipV="1">
            <a:off x="6170546" y="878183"/>
            <a:ext cx="4961493" cy="4281278"/>
          </a:xfrm>
          <a:custGeom>
            <a:avLst/>
            <a:gdLst>
              <a:gd name="T0" fmla="*/ 665 w 1891"/>
              <a:gd name="T1" fmla="*/ 145 h 1390"/>
              <a:gd name="T2" fmla="*/ 186 w 1891"/>
              <a:gd name="T3" fmla="*/ 639 h 1390"/>
              <a:gd name="T4" fmla="*/ 388 w 1891"/>
              <a:gd name="T5" fmla="*/ 1357 h 1390"/>
              <a:gd name="T6" fmla="*/ 1298 w 1891"/>
              <a:gd name="T7" fmla="*/ 1133 h 1390"/>
              <a:gd name="T8" fmla="*/ 1660 w 1891"/>
              <a:gd name="T9" fmla="*/ 540 h 1390"/>
              <a:gd name="T10" fmla="*/ 665 w 1891"/>
              <a:gd name="T11" fmla="*/ 145 h 1390"/>
              <a:gd name="connsiteX0" fmla="*/ 2769 w 8457"/>
              <a:gd name="connsiteY0" fmla="*/ 35 h 8762"/>
              <a:gd name="connsiteX1" fmla="*/ 236 w 8457"/>
              <a:gd name="connsiteY1" fmla="*/ 3589 h 8762"/>
              <a:gd name="connsiteX2" fmla="*/ 1304 w 8457"/>
              <a:gd name="connsiteY2" fmla="*/ 8755 h 8762"/>
              <a:gd name="connsiteX3" fmla="*/ 6116 w 8457"/>
              <a:gd name="connsiteY3" fmla="*/ 7143 h 8762"/>
              <a:gd name="connsiteX4" fmla="*/ 8030 w 8457"/>
              <a:gd name="connsiteY4" fmla="*/ 2877 h 8762"/>
              <a:gd name="connsiteX5" fmla="*/ 2769 w 8457"/>
              <a:gd name="connsiteY5" fmla="*/ 35 h 8762"/>
              <a:gd name="connsiteX0" fmla="*/ 3274 w 10000"/>
              <a:gd name="connsiteY0" fmla="*/ 39 h 9999"/>
              <a:gd name="connsiteX1" fmla="*/ 279 w 10000"/>
              <a:gd name="connsiteY1" fmla="*/ 4095 h 9999"/>
              <a:gd name="connsiteX2" fmla="*/ 1542 w 10000"/>
              <a:gd name="connsiteY2" fmla="*/ 9991 h 9999"/>
              <a:gd name="connsiteX3" fmla="*/ 7232 w 10000"/>
              <a:gd name="connsiteY3" fmla="*/ 8151 h 9999"/>
              <a:gd name="connsiteX4" fmla="*/ 9495 w 10000"/>
              <a:gd name="connsiteY4" fmla="*/ 3282 h 9999"/>
              <a:gd name="connsiteX5" fmla="*/ 3274 w 10000"/>
              <a:gd name="connsiteY5" fmla="*/ 39 h 9999"/>
              <a:gd name="connsiteX0" fmla="*/ 3274 w 10000"/>
              <a:gd name="connsiteY0" fmla="*/ 24 h 9985"/>
              <a:gd name="connsiteX1" fmla="*/ 279 w 10000"/>
              <a:gd name="connsiteY1" fmla="*/ 4080 h 9985"/>
              <a:gd name="connsiteX2" fmla="*/ 1542 w 10000"/>
              <a:gd name="connsiteY2" fmla="*/ 9977 h 9985"/>
              <a:gd name="connsiteX3" fmla="*/ 7232 w 10000"/>
              <a:gd name="connsiteY3" fmla="*/ 8137 h 9985"/>
              <a:gd name="connsiteX4" fmla="*/ 9495 w 10000"/>
              <a:gd name="connsiteY4" fmla="*/ 3267 h 9985"/>
              <a:gd name="connsiteX5" fmla="*/ 3274 w 10000"/>
              <a:gd name="connsiteY5" fmla="*/ 24 h 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9985">
                <a:moveTo>
                  <a:pt x="3274" y="24"/>
                </a:moveTo>
                <a:cubicBezTo>
                  <a:pt x="2657" y="135"/>
                  <a:pt x="829" y="944"/>
                  <a:pt x="279" y="4080"/>
                </a:cubicBezTo>
                <a:cubicBezTo>
                  <a:pt x="279" y="4080"/>
                  <a:pt x="-884" y="10247"/>
                  <a:pt x="1542" y="9977"/>
                </a:cubicBezTo>
                <a:cubicBezTo>
                  <a:pt x="3974" y="9705"/>
                  <a:pt x="5463" y="8031"/>
                  <a:pt x="7232" y="8137"/>
                </a:cubicBezTo>
                <a:cubicBezTo>
                  <a:pt x="9002" y="8245"/>
                  <a:pt x="10940" y="6462"/>
                  <a:pt x="9495" y="3267"/>
                </a:cubicBezTo>
                <a:cubicBezTo>
                  <a:pt x="8057" y="73"/>
                  <a:pt x="3891" y="-87"/>
                  <a:pt x="3274" y="24"/>
                </a:cubicBezTo>
                <a:close/>
              </a:path>
            </a:pathLst>
          </a:custGeom>
          <a:solidFill>
            <a:srgbClr val="007027"/>
          </a:solidFill>
          <a:ln>
            <a:noFill/>
          </a:ln>
          <a:effectLst>
            <a:outerShdw blurRad="393700" sx="102000" sy="102000" algn="ctr" rotWithShape="0">
              <a:prstClr val="black">
                <a:alpha val="1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D63145A-B787-492D-A17B-3A9FF98D97DB}"/>
              </a:ext>
            </a:extLst>
          </p:cNvPr>
          <p:cNvSpPr txBox="1"/>
          <p:nvPr/>
        </p:nvSpPr>
        <p:spPr>
          <a:xfrm>
            <a:off x="1040446" y="1633588"/>
            <a:ext cx="3883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Um case para nos encher de orgulho!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CE5784E-5518-4AA2-8FDB-E1C82B3827A9}"/>
              </a:ext>
            </a:extLst>
          </p:cNvPr>
          <p:cNvSpPr txBox="1"/>
          <p:nvPr/>
        </p:nvSpPr>
        <p:spPr>
          <a:xfrm>
            <a:off x="1040446" y="2510622"/>
            <a:ext cx="4158504" cy="88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Com a comunicação ideal a marca explodiu em crescimento de faturamento e presença online, se tornando </a:t>
            </a:r>
            <a:r>
              <a:rPr lang="pt-B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referência nacional.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801A6-D4F2-43C4-9891-5AB561C72B7F}"/>
              </a:ext>
            </a:extLst>
          </p:cNvPr>
          <p:cNvSpPr txBox="1"/>
          <p:nvPr/>
        </p:nvSpPr>
        <p:spPr>
          <a:xfrm>
            <a:off x="4075732" y="3789270"/>
            <a:ext cx="8098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8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F852DBA-1B61-4214-9764-275BB832B433}"/>
              </a:ext>
            </a:extLst>
          </p:cNvPr>
          <p:cNvSpPr/>
          <p:nvPr/>
        </p:nvSpPr>
        <p:spPr>
          <a:xfrm>
            <a:off x="4047157" y="3789270"/>
            <a:ext cx="857927" cy="268383"/>
          </a:xfrm>
          <a:prstGeom prst="roundRect">
            <a:avLst/>
          </a:prstGeom>
          <a:noFill/>
          <a:ln w="12700">
            <a:solidFill>
              <a:srgbClr val="FF8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6A0366F-3F93-464A-95D7-D474457A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24" y="826753"/>
            <a:ext cx="6432398" cy="5145918"/>
          </a:xfrm>
          <a:prstGeom prst="rect">
            <a:avLst/>
          </a:prstGeom>
          <a:effectLst>
            <a:outerShdw blurRad="506483" dist="438259" dir="6454146" sx="93073" sy="93073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56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ço Reservado para Imagem 17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07AF8699-2B53-4F54-A015-2C5934CDF3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/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D886B59-2FFC-413B-80CD-9C22E2D12AE7}"/>
              </a:ext>
            </a:extLst>
          </p:cNvPr>
          <p:cNvGrpSpPr/>
          <p:nvPr/>
        </p:nvGrpSpPr>
        <p:grpSpPr>
          <a:xfrm>
            <a:off x="-12595" y="5957"/>
            <a:ext cx="12192000" cy="6869915"/>
            <a:chOff x="-2102826" y="-11915"/>
            <a:chExt cx="12192000" cy="6869915"/>
          </a:xfrm>
          <a:solidFill>
            <a:srgbClr val="007027"/>
          </a:solidFill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A7A650F-1771-4B41-86C2-629D2427DA27}"/>
                </a:ext>
              </a:extLst>
            </p:cNvPr>
            <p:cNvSpPr/>
            <p:nvPr/>
          </p:nvSpPr>
          <p:spPr>
            <a:xfrm>
              <a:off x="-2102826" y="-11915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AE3DFE7-7157-4A7A-A9F4-F19928E5886F}"/>
                </a:ext>
              </a:extLst>
            </p:cNvPr>
            <p:cNvSpPr/>
            <p:nvPr/>
          </p:nvSpPr>
          <p:spPr>
            <a:xfrm>
              <a:off x="-2102826" y="-11915"/>
              <a:ext cx="12192000" cy="68699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ctangle 28">
            <a:extLst>
              <a:ext uri="{FF2B5EF4-FFF2-40B4-BE49-F238E27FC236}">
                <a16:creationId xmlns:a16="http://schemas.microsoft.com/office/drawing/2014/main" id="{0873AEC6-DBFE-4D1F-8CF7-D5FF856B6298}"/>
              </a:ext>
            </a:extLst>
          </p:cNvPr>
          <p:cNvSpPr/>
          <p:nvPr/>
        </p:nvSpPr>
        <p:spPr>
          <a:xfrm>
            <a:off x="3993174" y="2014181"/>
            <a:ext cx="4205653" cy="3038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54100" dist="457200" dir="792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31">
            <a:extLst>
              <a:ext uri="{FF2B5EF4-FFF2-40B4-BE49-F238E27FC236}">
                <a16:creationId xmlns:a16="http://schemas.microsoft.com/office/drawing/2014/main" id="{8678A870-7B4F-43FA-AE91-F945A3BDEF35}"/>
              </a:ext>
            </a:extLst>
          </p:cNvPr>
          <p:cNvSpPr/>
          <p:nvPr/>
        </p:nvSpPr>
        <p:spPr>
          <a:xfrm>
            <a:off x="5197697" y="4255581"/>
            <a:ext cx="1796606" cy="353535"/>
          </a:xfrm>
          <a:prstGeom prst="roundRect">
            <a:avLst>
              <a:gd name="adj" fmla="val 50000"/>
            </a:avLst>
          </a:prstGeom>
          <a:solidFill>
            <a:srgbClr val="007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02583A4C-14E5-4041-9695-33D34C56D412}"/>
              </a:ext>
            </a:extLst>
          </p:cNvPr>
          <p:cNvSpPr txBox="1"/>
          <p:nvPr/>
        </p:nvSpPr>
        <p:spPr>
          <a:xfrm>
            <a:off x="5179913" y="4311813"/>
            <a:ext cx="18069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 CAPOEIRAS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D09B5E2-4585-453B-B49A-BBC67182C033}"/>
              </a:ext>
            </a:extLst>
          </p:cNvPr>
          <p:cNvSpPr txBox="1"/>
          <p:nvPr/>
        </p:nvSpPr>
        <p:spPr>
          <a:xfrm>
            <a:off x="4282115" y="2817668"/>
            <a:ext cx="36277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2800" b="1" dirty="0">
                <a:solidFill>
                  <a:srgbClr val="FF0200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Diagnóstico de comunicação e presença digital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001CD12-8F2A-4C68-9C95-F0F85C8FFFD5}"/>
              </a:ext>
            </a:extLst>
          </p:cNvPr>
          <p:cNvSpPr/>
          <p:nvPr/>
        </p:nvSpPr>
        <p:spPr>
          <a:xfrm>
            <a:off x="5529619" y="1462443"/>
            <a:ext cx="1107575" cy="11075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7CBFE4B-66C7-4011-B4A9-4BAB5B841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8351" y="1724023"/>
            <a:ext cx="546313" cy="54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03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54DC282-7475-4B9B-97F9-118D77E31366}"/>
              </a:ext>
            </a:extLst>
          </p:cNvPr>
          <p:cNvSpPr txBox="1"/>
          <p:nvPr/>
        </p:nvSpPr>
        <p:spPr>
          <a:xfrm>
            <a:off x="1116646" y="2618641"/>
            <a:ext cx="3883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800" b="1" dirty="0">
                <a:solidFill>
                  <a:srgbClr val="007027"/>
                </a:solidFill>
                <a:latin typeface="Neometric Alt Heavy" panose="00000A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Análise de presença digital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A864A4-AE71-4A02-BF26-DD747D790B0F}"/>
              </a:ext>
            </a:extLst>
          </p:cNvPr>
          <p:cNvSpPr txBox="1"/>
          <p:nvPr/>
        </p:nvSpPr>
        <p:spPr>
          <a:xfrm>
            <a:off x="1116645" y="3495675"/>
            <a:ext cx="4550729" cy="144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Para fazer uma análise de percepção e presença digital, analisamos todas as redes sociais da marca em questão e como esta se comporta dentro delas. Não só no que diz respeito ao engajamento e resultado, mas também dos objetivos intangíveis, tom de voz e posicionamento.</a:t>
            </a:r>
          </a:p>
        </p:txBody>
      </p:sp>
      <p:sp>
        <p:nvSpPr>
          <p:cNvPr id="12" name="Círculo: Vazio 11">
            <a:extLst>
              <a:ext uri="{FF2B5EF4-FFF2-40B4-BE49-F238E27FC236}">
                <a16:creationId xmlns:a16="http://schemas.microsoft.com/office/drawing/2014/main" id="{90939190-FCE8-469F-86E7-9B1E9DE7CA68}"/>
              </a:ext>
            </a:extLst>
          </p:cNvPr>
          <p:cNvSpPr/>
          <p:nvPr/>
        </p:nvSpPr>
        <p:spPr>
          <a:xfrm>
            <a:off x="1101247" y="1484780"/>
            <a:ext cx="1127603" cy="1127603"/>
          </a:xfrm>
          <a:prstGeom prst="donut">
            <a:avLst>
              <a:gd name="adj" fmla="val 3943"/>
            </a:avLst>
          </a:prstGeom>
          <a:gradFill>
            <a:gsLst>
              <a:gs pos="0">
                <a:schemeClr val="accent1">
                  <a:alpha val="80000"/>
                </a:schemeClr>
              </a:gs>
              <a:gs pos="99000">
                <a:schemeClr val="accent2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9296BFFA-781D-894D-B8C8-5F23053C80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1333"/>
          <a:stretch>
            <a:fillRect/>
          </a:stretch>
        </p:blipFill>
        <p:spPr/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8C9F950-5F95-C04E-9D8B-47D4D0EFF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17" y="-663358"/>
            <a:ext cx="11090753" cy="831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3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399"/>
      </a:accent1>
      <a:accent2>
        <a:srgbClr val="FFA365"/>
      </a:accent2>
      <a:accent3>
        <a:srgbClr val="FF6D0B"/>
      </a:accent3>
      <a:accent4>
        <a:srgbClr val="FF3399"/>
      </a:accent4>
      <a:accent5>
        <a:srgbClr val="FFA365"/>
      </a:accent5>
      <a:accent6>
        <a:srgbClr val="FF339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2838</TotalTime>
  <Words>1043</Words>
  <Application>Microsoft Macintosh PowerPoint</Application>
  <PresentationFormat>Widescreen</PresentationFormat>
  <Paragraphs>148</Paragraphs>
  <Slides>21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Neometric Alt Heavy</vt:lpstr>
      <vt:lpstr>Open Sans Extrabold</vt:lpstr>
      <vt:lpstr>Open Sans SemiBold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 ROG</dc:creator>
  <cp:lastModifiedBy>Microsoft Office User</cp:lastModifiedBy>
  <cp:revision>133</cp:revision>
  <dcterms:created xsi:type="dcterms:W3CDTF">2018-08-26T12:29:59Z</dcterms:created>
  <dcterms:modified xsi:type="dcterms:W3CDTF">2023-01-06T15:01:13Z</dcterms:modified>
</cp:coreProperties>
</file>